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sldIdLst>
    <p:sldId id="256" r:id="rId2"/>
    <p:sldId id="260" r:id="rId3"/>
    <p:sldId id="261" r:id="rId4"/>
    <p:sldId id="257" r:id="rId5"/>
    <p:sldId id="302" r:id="rId6"/>
    <p:sldId id="263" r:id="rId7"/>
    <p:sldId id="1102" r:id="rId8"/>
    <p:sldId id="283" r:id="rId9"/>
    <p:sldId id="1120" r:id="rId10"/>
    <p:sldId id="274" r:id="rId11"/>
    <p:sldId id="1105" r:id="rId12"/>
    <p:sldId id="266" r:id="rId13"/>
    <p:sldId id="1100" r:id="rId14"/>
    <p:sldId id="267" r:id="rId15"/>
    <p:sldId id="287" r:id="rId16"/>
    <p:sldId id="289" r:id="rId17"/>
    <p:sldId id="290" r:id="rId18"/>
    <p:sldId id="1106" r:id="rId19"/>
    <p:sldId id="1118" r:id="rId20"/>
    <p:sldId id="293" r:id="rId21"/>
    <p:sldId id="272" r:id="rId22"/>
    <p:sldId id="1107" r:id="rId23"/>
    <p:sldId id="1108" r:id="rId24"/>
    <p:sldId id="1112" r:id="rId25"/>
    <p:sldId id="490" r:id="rId26"/>
    <p:sldId id="1115" r:id="rId27"/>
    <p:sldId id="473" r:id="rId28"/>
    <p:sldId id="1113" r:id="rId29"/>
    <p:sldId id="1083" r:id="rId30"/>
    <p:sldId id="1086" r:id="rId31"/>
    <p:sldId id="1085" r:id="rId32"/>
    <p:sldId id="1119" r:id="rId33"/>
    <p:sldId id="1097" r:id="rId34"/>
    <p:sldId id="1093" r:id="rId35"/>
    <p:sldId id="1116" r:id="rId36"/>
    <p:sldId id="1121" r:id="rId37"/>
    <p:sldId id="1117" r:id="rId38"/>
    <p:sldId id="1081" r:id="rId39"/>
    <p:sldId id="1089"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il Cross" initials="GC" lastIdx="1" clrIdx="0">
    <p:extLst>
      <p:ext uri="{19B8F6BF-5375-455C-9EA6-DF929625EA0E}">
        <p15:presenceInfo xmlns:p15="http://schemas.microsoft.com/office/powerpoint/2012/main" userId="9e0fbb2e9583dee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985" autoAdjust="0"/>
    <p:restoredTop sz="93792" autoAdjust="0"/>
  </p:normalViewPr>
  <p:slideViewPr>
    <p:cSldViewPr snapToGrid="0">
      <p:cViewPr varScale="1">
        <p:scale>
          <a:sx n="67" d="100"/>
          <a:sy n="67" d="100"/>
        </p:scale>
        <p:origin x="980" y="3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il Cross" userId="9e0fbb2e9583deed" providerId="LiveId" clId="{A07FF165-3693-497D-A997-D009FB519B94}"/>
    <pc:docChg chg="undo redo custSel addSld delSld modSld sldOrd addMainMaster delMainMaster modMainMaster modShowInfo">
      <pc:chgData name="Gail Cross" userId="9e0fbb2e9583deed" providerId="LiveId" clId="{A07FF165-3693-497D-A997-D009FB519B94}" dt="2021-04-26T08:40:19.812" v="64011" actId="1038"/>
      <pc:docMkLst>
        <pc:docMk/>
      </pc:docMkLst>
      <pc:sldChg chg="addSp delSp modSp mod modNotesTx">
        <pc:chgData name="Gail Cross" userId="9e0fbb2e9583deed" providerId="LiveId" clId="{A07FF165-3693-497D-A997-D009FB519B94}" dt="2021-04-15T05:09:14.393" v="62221" actId="20577"/>
        <pc:sldMkLst>
          <pc:docMk/>
          <pc:sldMk cId="284831902" sldId="257"/>
        </pc:sldMkLst>
        <pc:spChg chg="mod">
          <ac:chgData name="Gail Cross" userId="9e0fbb2e9583deed" providerId="LiveId" clId="{A07FF165-3693-497D-A997-D009FB519B94}" dt="2021-04-15T05:04:23.994" v="61391" actId="1076"/>
          <ac:spMkLst>
            <pc:docMk/>
            <pc:sldMk cId="284831902" sldId="257"/>
            <ac:spMk id="2" creationId="{C784444C-1551-450A-A2CB-EC8B005EF260}"/>
          </ac:spMkLst>
        </pc:spChg>
        <pc:spChg chg="del mod">
          <ac:chgData name="Gail Cross" userId="9e0fbb2e9583deed" providerId="LiveId" clId="{A07FF165-3693-497D-A997-D009FB519B94}" dt="2021-04-13T08:30:40.693" v="22907" actId="478"/>
          <ac:spMkLst>
            <pc:docMk/>
            <pc:sldMk cId="284831902" sldId="257"/>
            <ac:spMk id="5" creationId="{B0454D85-68DF-40BB-9721-1569DFD54939}"/>
          </ac:spMkLst>
        </pc:spChg>
        <pc:spChg chg="del mod">
          <ac:chgData name="Gail Cross" userId="9e0fbb2e9583deed" providerId="LiveId" clId="{A07FF165-3693-497D-A997-D009FB519B94}" dt="2021-04-13T08:30:44.217" v="22908" actId="478"/>
          <ac:spMkLst>
            <pc:docMk/>
            <pc:sldMk cId="284831902" sldId="257"/>
            <ac:spMk id="6" creationId="{B43196B5-A134-4981-8C2B-DCABB54E68D7}"/>
          </ac:spMkLst>
        </pc:spChg>
        <pc:spChg chg="add del mod">
          <ac:chgData name="Gail Cross" userId="9e0fbb2e9583deed" providerId="LiveId" clId="{A07FF165-3693-497D-A997-D009FB519B94}" dt="2021-04-14T02:44:28.861" v="27414" actId="478"/>
          <ac:spMkLst>
            <pc:docMk/>
            <pc:sldMk cId="284831902" sldId="257"/>
            <ac:spMk id="8" creationId="{16625538-7228-4795-BB3D-746154A7C63D}"/>
          </ac:spMkLst>
        </pc:spChg>
        <pc:spChg chg="add del mod">
          <ac:chgData name="Gail Cross" userId="9e0fbb2e9583deed" providerId="LiveId" clId="{A07FF165-3693-497D-A997-D009FB519B94}" dt="2021-04-14T02:44:35.996" v="27416" actId="478"/>
          <ac:spMkLst>
            <pc:docMk/>
            <pc:sldMk cId="284831902" sldId="257"/>
            <ac:spMk id="9" creationId="{FB548304-F66E-45D7-BD7B-B3D0D0912399}"/>
          </ac:spMkLst>
        </pc:spChg>
        <pc:spChg chg="add mod">
          <ac:chgData name="Gail Cross" userId="9e0fbb2e9583deed" providerId="LiveId" clId="{A07FF165-3693-497D-A997-D009FB519B94}" dt="2021-04-14T02:46:13.894" v="27545" actId="1076"/>
          <ac:spMkLst>
            <pc:docMk/>
            <pc:sldMk cId="284831902" sldId="257"/>
            <ac:spMk id="10" creationId="{A0A255C4-C24B-4F83-BAA3-665AF7D0474D}"/>
          </ac:spMkLst>
        </pc:spChg>
        <pc:picChg chg="add mod">
          <ac:chgData name="Gail Cross" userId="9e0fbb2e9583deed" providerId="LiveId" clId="{A07FF165-3693-497D-A997-D009FB519B94}" dt="2021-04-15T05:04:04.419" v="61377" actId="14100"/>
          <ac:picMkLst>
            <pc:docMk/>
            <pc:sldMk cId="284831902" sldId="257"/>
            <ac:picMk id="3" creationId="{B361B900-F812-4DBA-9B21-268753ECD0C8}"/>
          </ac:picMkLst>
        </pc:picChg>
        <pc:picChg chg="del mod ord">
          <ac:chgData name="Gail Cross" userId="9e0fbb2e9583deed" providerId="LiveId" clId="{A07FF165-3693-497D-A997-D009FB519B94}" dt="2021-04-13T08:33:37.373" v="22917" actId="478"/>
          <ac:picMkLst>
            <pc:docMk/>
            <pc:sldMk cId="284831902" sldId="257"/>
            <ac:picMk id="4" creationId="{60942947-3953-4623-A7A8-4A3CF225591F}"/>
          </ac:picMkLst>
        </pc:picChg>
        <pc:picChg chg="add mod">
          <ac:chgData name="Gail Cross" userId="9e0fbb2e9583deed" providerId="LiveId" clId="{A07FF165-3693-497D-A997-D009FB519B94}" dt="2021-04-15T05:04:08.903" v="61379" actId="1076"/>
          <ac:picMkLst>
            <pc:docMk/>
            <pc:sldMk cId="284831902" sldId="257"/>
            <ac:picMk id="7" creationId="{00D1BA00-ADC6-4AFB-B56E-795B31E2CD3D}"/>
          </ac:picMkLst>
        </pc:picChg>
      </pc:sldChg>
      <pc:sldChg chg="addSp modSp mod">
        <pc:chgData name="Gail Cross" userId="9e0fbb2e9583deed" providerId="LiveId" clId="{A07FF165-3693-497D-A997-D009FB519B94}" dt="2021-04-15T03:06:45.716" v="58946" actId="113"/>
        <pc:sldMkLst>
          <pc:docMk/>
          <pc:sldMk cId="4288026065" sldId="260"/>
        </pc:sldMkLst>
        <pc:spChg chg="mod">
          <ac:chgData name="Gail Cross" userId="9e0fbb2e9583deed" providerId="LiveId" clId="{A07FF165-3693-497D-A997-D009FB519B94}" dt="2021-04-14T15:37:26.511" v="38630" actId="255"/>
          <ac:spMkLst>
            <pc:docMk/>
            <pc:sldMk cId="4288026065" sldId="260"/>
            <ac:spMk id="2" creationId="{7C7EBABE-CA53-4F25-80AB-F9DE093C9504}"/>
          </ac:spMkLst>
        </pc:spChg>
        <pc:spChg chg="mod">
          <ac:chgData name="Gail Cross" userId="9e0fbb2e9583deed" providerId="LiveId" clId="{A07FF165-3693-497D-A997-D009FB519B94}" dt="2021-04-15T03:06:45.716" v="58946" actId="113"/>
          <ac:spMkLst>
            <pc:docMk/>
            <pc:sldMk cId="4288026065" sldId="260"/>
            <ac:spMk id="3" creationId="{5D5D9A02-2C4B-43B2-9167-D660F8007E74}"/>
          </ac:spMkLst>
        </pc:spChg>
        <pc:picChg chg="add mod">
          <ac:chgData name="Gail Cross" userId="9e0fbb2e9583deed" providerId="LiveId" clId="{A07FF165-3693-497D-A997-D009FB519B94}" dt="2021-04-14T02:39:42.841" v="27356" actId="1076"/>
          <ac:picMkLst>
            <pc:docMk/>
            <pc:sldMk cId="4288026065" sldId="260"/>
            <ac:picMk id="4" creationId="{E7D8D41A-DEAA-4489-B908-4F5D6D772918}"/>
          </ac:picMkLst>
        </pc:picChg>
      </pc:sldChg>
      <pc:sldChg chg="addSp delSp modSp add del mod ord modNotesTx">
        <pc:chgData name="Gail Cross" userId="9e0fbb2e9583deed" providerId="LiveId" clId="{A07FF165-3693-497D-A997-D009FB519B94}" dt="2021-04-15T05:03:15.082" v="61331" actId="20577"/>
        <pc:sldMkLst>
          <pc:docMk/>
          <pc:sldMk cId="1912686249" sldId="261"/>
        </pc:sldMkLst>
        <pc:spChg chg="add del mod ord">
          <ac:chgData name="Gail Cross" userId="9e0fbb2e9583deed" providerId="LiveId" clId="{A07FF165-3693-497D-A997-D009FB519B94}" dt="2021-04-14T17:23:21.135" v="58626" actId="478"/>
          <ac:spMkLst>
            <pc:docMk/>
            <pc:sldMk cId="1912686249" sldId="261"/>
            <ac:spMk id="3" creationId="{320939D1-021D-454E-B2B4-8004A84E43D0}"/>
          </ac:spMkLst>
        </pc:spChg>
        <pc:spChg chg="add del mod">
          <ac:chgData name="Gail Cross" userId="9e0fbb2e9583deed" providerId="LiveId" clId="{A07FF165-3693-497D-A997-D009FB519B94}" dt="2021-04-14T17:23:24.273" v="58627" actId="478"/>
          <ac:spMkLst>
            <pc:docMk/>
            <pc:sldMk cId="1912686249" sldId="261"/>
            <ac:spMk id="8" creationId="{90C741E8-047C-4E90-BD6A-B2747A85C3F2}"/>
          </ac:spMkLst>
        </pc:spChg>
        <pc:spChg chg="del">
          <ac:chgData name="Gail Cross" userId="9e0fbb2e9583deed" providerId="LiveId" clId="{A07FF165-3693-497D-A997-D009FB519B94}" dt="2021-04-14T03:06:37.167" v="27592" actId="26606"/>
          <ac:spMkLst>
            <pc:docMk/>
            <pc:sldMk cId="1912686249" sldId="261"/>
            <ac:spMk id="9" creationId="{42A4FC2C-047E-45A5-965D-8E1E3BF09BC6}"/>
          </ac:spMkLst>
        </pc:spChg>
        <pc:spChg chg="add mod">
          <ac:chgData name="Gail Cross" userId="9e0fbb2e9583deed" providerId="LiveId" clId="{A07FF165-3693-497D-A997-D009FB519B94}" dt="2021-04-14T17:25:02.199" v="58751" actId="121"/>
          <ac:spMkLst>
            <pc:docMk/>
            <pc:sldMk cId="1912686249" sldId="261"/>
            <ac:spMk id="10" creationId="{02D7B579-0861-4717-B77A-3B9B14DE70B3}"/>
          </ac:spMkLst>
        </pc:spChg>
        <pc:spChg chg="add del">
          <ac:chgData name="Gail Cross" userId="9e0fbb2e9583deed" providerId="LiveId" clId="{A07FF165-3693-497D-A997-D009FB519B94}" dt="2021-04-14T03:07:57.262" v="27803" actId="26606"/>
          <ac:spMkLst>
            <pc:docMk/>
            <pc:sldMk cId="1912686249" sldId="261"/>
            <ac:spMk id="14" creationId="{325166D1-1B21-4128-AC42-61745528E4D6}"/>
          </ac:spMkLst>
        </pc:spChg>
        <pc:spChg chg="add del">
          <ac:chgData name="Gail Cross" userId="9e0fbb2e9583deed" providerId="LiveId" clId="{A07FF165-3693-497D-A997-D009FB519B94}" dt="2021-04-14T03:08:09.138" v="27807" actId="26606"/>
          <ac:spMkLst>
            <pc:docMk/>
            <pc:sldMk cId="1912686249" sldId="261"/>
            <ac:spMk id="23" creationId="{1BF4DD63-CE83-4A2A-994E-8598C22E6FCF}"/>
          </ac:spMkLst>
        </pc:spChg>
        <pc:spChg chg="add del">
          <ac:chgData name="Gail Cross" userId="9e0fbb2e9583deed" providerId="LiveId" clId="{A07FF165-3693-497D-A997-D009FB519B94}" dt="2021-04-14T03:08:09.138" v="27807" actId="26606"/>
          <ac:spMkLst>
            <pc:docMk/>
            <pc:sldMk cId="1912686249" sldId="261"/>
            <ac:spMk id="25" creationId="{127393A7-D6DA-410B-8699-AA56B57BF7BA}"/>
          </ac:spMkLst>
        </pc:spChg>
        <pc:spChg chg="add del">
          <ac:chgData name="Gail Cross" userId="9e0fbb2e9583deed" providerId="LiveId" clId="{A07FF165-3693-497D-A997-D009FB519B94}" dt="2021-04-14T03:08:09.138" v="27807" actId="26606"/>
          <ac:spMkLst>
            <pc:docMk/>
            <pc:sldMk cId="1912686249" sldId="261"/>
            <ac:spMk id="27" creationId="{8EC44C88-69E3-42EE-86E8-9B45F712B769}"/>
          </ac:spMkLst>
        </pc:spChg>
        <pc:spChg chg="add del">
          <ac:chgData name="Gail Cross" userId="9e0fbb2e9583deed" providerId="LiveId" clId="{A07FF165-3693-497D-A997-D009FB519B94}" dt="2021-04-14T03:08:09.129" v="27806" actId="26606"/>
          <ac:spMkLst>
            <pc:docMk/>
            <pc:sldMk cId="1912686249" sldId="261"/>
            <ac:spMk id="32" creationId="{C3D6EC93-F369-413E-AA67-5D4104161046}"/>
          </ac:spMkLst>
        </pc:spChg>
        <pc:spChg chg="add">
          <ac:chgData name="Gail Cross" userId="9e0fbb2e9583deed" providerId="LiveId" clId="{A07FF165-3693-497D-A997-D009FB519B94}" dt="2021-04-14T03:08:09.138" v="27807" actId="26606"/>
          <ac:spMkLst>
            <pc:docMk/>
            <pc:sldMk cId="1912686249" sldId="261"/>
            <ac:spMk id="38" creationId="{E862BE82-D00D-42C1-BF16-93AA37870C32}"/>
          </ac:spMkLst>
        </pc:spChg>
        <pc:spChg chg="add">
          <ac:chgData name="Gail Cross" userId="9e0fbb2e9583deed" providerId="LiveId" clId="{A07FF165-3693-497D-A997-D009FB519B94}" dt="2021-04-14T03:08:09.138" v="27807" actId="26606"/>
          <ac:spMkLst>
            <pc:docMk/>
            <pc:sldMk cId="1912686249" sldId="261"/>
            <ac:spMk id="39" creationId="{F6D92C2D-1D3D-4974-918C-06579FB354A9}"/>
          </ac:spMkLst>
        </pc:spChg>
        <pc:grpChg chg="add del">
          <ac:chgData name="Gail Cross" userId="9e0fbb2e9583deed" providerId="LiveId" clId="{A07FF165-3693-497D-A997-D009FB519B94}" dt="2021-04-14T03:07:57.262" v="27803" actId="26606"/>
          <ac:grpSpMkLst>
            <pc:docMk/>
            <pc:sldMk cId="1912686249" sldId="261"/>
            <ac:grpSpMk id="16" creationId="{E6517BAC-C80F-4065-90D8-703493E0B353}"/>
          </ac:grpSpMkLst>
        </pc:grpChg>
        <pc:grpChg chg="add del">
          <ac:chgData name="Gail Cross" userId="9e0fbb2e9583deed" providerId="LiveId" clId="{A07FF165-3693-497D-A997-D009FB519B94}" dt="2021-04-14T03:08:09.129" v="27806" actId="26606"/>
          <ac:grpSpMkLst>
            <pc:docMk/>
            <pc:sldMk cId="1912686249" sldId="261"/>
            <ac:grpSpMk id="34" creationId="{4EA04677-6B2C-40F4-975C-ED9196552771}"/>
          </ac:grpSpMkLst>
        </pc:grpChg>
        <pc:picChg chg="del">
          <ac:chgData name="Gail Cross" userId="9e0fbb2e9583deed" providerId="LiveId" clId="{A07FF165-3693-497D-A997-D009FB519B94}" dt="2021-04-14T03:06:27.456" v="27589" actId="478"/>
          <ac:picMkLst>
            <pc:docMk/>
            <pc:sldMk cId="1912686249" sldId="261"/>
            <ac:picMk id="4" creationId="{D98C4C1E-F45B-4DAC-A6F9-20549178C3B2}"/>
          </ac:picMkLst>
        </pc:picChg>
        <pc:picChg chg="add del mod ord">
          <ac:chgData name="Gail Cross" userId="9e0fbb2e9583deed" providerId="LiveId" clId="{A07FF165-3693-497D-A997-D009FB519B94}" dt="2021-04-14T17:22:59.878" v="58622" actId="478"/>
          <ac:picMkLst>
            <pc:docMk/>
            <pc:sldMk cId="1912686249" sldId="261"/>
            <ac:picMk id="6" creationId="{4C16C7DA-3DE3-42A8-9F6C-BB7A8A610E3A}"/>
          </ac:picMkLst>
        </pc:picChg>
        <pc:picChg chg="add mod">
          <ac:chgData name="Gail Cross" userId="9e0fbb2e9583deed" providerId="LiveId" clId="{A07FF165-3693-497D-A997-D009FB519B94}" dt="2021-04-14T17:23:27.341" v="58628" actId="1076"/>
          <ac:picMkLst>
            <pc:docMk/>
            <pc:sldMk cId="1912686249" sldId="261"/>
            <ac:picMk id="4098" creationId="{A119FA47-ABF7-4731-8549-D0EE253C8E5A}"/>
          </ac:picMkLst>
        </pc:picChg>
      </pc:sldChg>
      <pc:sldChg chg="addSp delSp modSp del mod">
        <pc:chgData name="Gail Cross" userId="9e0fbb2e9583deed" providerId="LiveId" clId="{A07FF165-3693-497D-A997-D009FB519B94}" dt="2021-04-13T08:16:40.794" v="22857" actId="47"/>
        <pc:sldMkLst>
          <pc:docMk/>
          <pc:sldMk cId="242302921" sldId="262"/>
        </pc:sldMkLst>
        <pc:spChg chg="add del mod">
          <ac:chgData name="Gail Cross" userId="9e0fbb2e9583deed" providerId="LiveId" clId="{A07FF165-3693-497D-A997-D009FB519B94}" dt="2021-04-13T06:04:00.976" v="19079" actId="21"/>
          <ac:spMkLst>
            <pc:docMk/>
            <pc:sldMk cId="242302921" sldId="262"/>
            <ac:spMk id="6" creationId="{6E02F7D6-20D2-451F-B87E-79FD8989409C}"/>
          </ac:spMkLst>
        </pc:spChg>
        <pc:picChg chg="del">
          <ac:chgData name="Gail Cross" userId="9e0fbb2e9583deed" providerId="LiveId" clId="{A07FF165-3693-497D-A997-D009FB519B94}" dt="2021-04-13T06:02:50.183" v="19070" actId="21"/>
          <ac:picMkLst>
            <pc:docMk/>
            <pc:sldMk cId="242302921" sldId="262"/>
            <ac:picMk id="5" creationId="{EB73BEAB-94E7-4314-9236-92FE4A3B14B8}"/>
          </ac:picMkLst>
        </pc:picChg>
      </pc:sldChg>
      <pc:sldChg chg="modSp mod ord modNotesTx">
        <pc:chgData name="Gail Cross" userId="9e0fbb2e9583deed" providerId="LiveId" clId="{A07FF165-3693-497D-A997-D009FB519B94}" dt="2021-04-14T06:26:02.567" v="32066" actId="1076"/>
        <pc:sldMkLst>
          <pc:docMk/>
          <pc:sldMk cId="2588576181" sldId="263"/>
        </pc:sldMkLst>
        <pc:spChg chg="mod">
          <ac:chgData name="Gail Cross" userId="9e0fbb2e9583deed" providerId="LiveId" clId="{A07FF165-3693-497D-A997-D009FB519B94}" dt="2021-04-14T06:25:49.558" v="32063" actId="20577"/>
          <ac:spMkLst>
            <pc:docMk/>
            <pc:sldMk cId="2588576181" sldId="263"/>
            <ac:spMk id="2" creationId="{71B4D4AB-BC1B-4D7B-A213-F42C36ED7D1E}"/>
          </ac:spMkLst>
        </pc:spChg>
        <pc:spChg chg="mod">
          <ac:chgData name="Gail Cross" userId="9e0fbb2e9583deed" providerId="LiveId" clId="{A07FF165-3693-497D-A997-D009FB519B94}" dt="2021-04-14T06:26:02.567" v="32066" actId="1076"/>
          <ac:spMkLst>
            <pc:docMk/>
            <pc:sldMk cId="2588576181" sldId="263"/>
            <ac:spMk id="6" creationId="{4DEE5335-E359-46DD-8CFA-7FEFDAED0F97}"/>
          </ac:spMkLst>
        </pc:spChg>
        <pc:picChg chg="mod">
          <ac:chgData name="Gail Cross" userId="9e0fbb2e9583deed" providerId="LiveId" clId="{A07FF165-3693-497D-A997-D009FB519B94}" dt="2021-04-14T06:25:54.981" v="32064" actId="1076"/>
          <ac:picMkLst>
            <pc:docMk/>
            <pc:sldMk cId="2588576181" sldId="263"/>
            <ac:picMk id="4" creationId="{0208B142-012D-4FFB-9CE9-D1F28EC8F567}"/>
          </ac:picMkLst>
        </pc:picChg>
      </pc:sldChg>
      <pc:sldChg chg="addSp delSp modSp del mod ord modShow modNotesTx">
        <pc:chgData name="Gail Cross" userId="9e0fbb2e9583deed" providerId="LiveId" clId="{A07FF165-3693-497D-A997-D009FB519B94}" dt="2021-04-14T13:17:08.654" v="34999" actId="2696"/>
        <pc:sldMkLst>
          <pc:docMk/>
          <pc:sldMk cId="93954860" sldId="264"/>
        </pc:sldMkLst>
        <pc:spChg chg="mod">
          <ac:chgData name="Gail Cross" userId="9e0fbb2e9583deed" providerId="LiveId" clId="{A07FF165-3693-497D-A997-D009FB519B94}" dt="2021-04-14T13:05:26.673" v="34468" actId="20577"/>
          <ac:spMkLst>
            <pc:docMk/>
            <pc:sldMk cId="93954860" sldId="264"/>
            <ac:spMk id="2" creationId="{793EC3BC-0D88-4E07-8C43-6B7E49068EF4}"/>
          </ac:spMkLst>
        </pc:spChg>
        <pc:spChg chg="del mod">
          <ac:chgData name="Gail Cross" userId="9e0fbb2e9583deed" providerId="LiveId" clId="{A07FF165-3693-497D-A997-D009FB519B94}" dt="2021-04-12T07:08:02.236" v="765" actId="22"/>
          <ac:spMkLst>
            <pc:docMk/>
            <pc:sldMk cId="93954860" sldId="264"/>
            <ac:spMk id="3" creationId="{61057705-9665-46A5-BC95-0E9A4D027D75}"/>
          </ac:spMkLst>
        </pc:spChg>
        <pc:spChg chg="add del mod">
          <ac:chgData name="Gail Cross" userId="9e0fbb2e9583deed" providerId="LiveId" clId="{A07FF165-3693-497D-A997-D009FB519B94}" dt="2021-04-13T02:27:06.163" v="7862"/>
          <ac:spMkLst>
            <pc:docMk/>
            <pc:sldMk cId="93954860" sldId="264"/>
            <ac:spMk id="4" creationId="{16185A1C-67FC-405F-AE5B-C6DCA1A6B014}"/>
          </ac:spMkLst>
        </pc:spChg>
        <pc:spChg chg="add mod">
          <ac:chgData name="Gail Cross" userId="9e0fbb2e9583deed" providerId="LiveId" clId="{A07FF165-3693-497D-A997-D009FB519B94}" dt="2021-04-13T02:28:39.773" v="7881" actId="1076"/>
          <ac:spMkLst>
            <pc:docMk/>
            <pc:sldMk cId="93954860" sldId="264"/>
            <ac:spMk id="7" creationId="{8C11EA36-234C-4B7D-B717-ED0126C75921}"/>
          </ac:spMkLst>
        </pc:spChg>
        <pc:spChg chg="add mod">
          <ac:chgData name="Gail Cross" userId="9e0fbb2e9583deed" providerId="LiveId" clId="{A07FF165-3693-497D-A997-D009FB519B94}" dt="2021-04-13T02:28:32.717" v="7879" actId="1076"/>
          <ac:spMkLst>
            <pc:docMk/>
            <pc:sldMk cId="93954860" sldId="264"/>
            <ac:spMk id="8" creationId="{115F1FE0-4D99-4080-9C0D-41D2F4FC31EF}"/>
          </ac:spMkLst>
        </pc:spChg>
        <pc:spChg chg="add mod">
          <ac:chgData name="Gail Cross" userId="9e0fbb2e9583deed" providerId="LiveId" clId="{A07FF165-3693-497D-A997-D009FB519B94}" dt="2021-04-13T02:28:41.299" v="7882" actId="1076"/>
          <ac:spMkLst>
            <pc:docMk/>
            <pc:sldMk cId="93954860" sldId="264"/>
            <ac:spMk id="9" creationId="{8A471F1F-6C92-45AE-8555-36DE0879F275}"/>
          </ac:spMkLst>
        </pc:spChg>
        <pc:picChg chg="add del mod ord">
          <ac:chgData name="Gail Cross" userId="9e0fbb2e9583deed" providerId="LiveId" clId="{A07FF165-3693-497D-A997-D009FB519B94}" dt="2021-04-13T02:26:49.187" v="7861" actId="478"/>
          <ac:picMkLst>
            <pc:docMk/>
            <pc:sldMk cId="93954860" sldId="264"/>
            <ac:picMk id="5" creationId="{5E29C28A-2C78-4EFB-A105-E7A3A3299E36}"/>
          </ac:picMkLst>
        </pc:picChg>
        <pc:picChg chg="add mod modCrop">
          <ac:chgData name="Gail Cross" userId="9e0fbb2e9583deed" providerId="LiveId" clId="{A07FF165-3693-497D-A997-D009FB519B94}" dt="2021-04-13T02:27:26.192" v="7867" actId="14100"/>
          <ac:picMkLst>
            <pc:docMk/>
            <pc:sldMk cId="93954860" sldId="264"/>
            <ac:picMk id="6" creationId="{34EDE8D3-F418-41D9-AE6B-8845B70FF8E5}"/>
          </ac:picMkLst>
        </pc:picChg>
        <pc:picChg chg="add del mod">
          <ac:chgData name="Gail Cross" userId="9e0fbb2e9583deed" providerId="LiveId" clId="{A07FF165-3693-497D-A997-D009FB519B94}" dt="2021-04-12T15:10:28.435" v="6271" actId="478"/>
          <ac:picMkLst>
            <pc:docMk/>
            <pc:sldMk cId="93954860" sldId="264"/>
            <ac:picMk id="7" creationId="{A24EBF86-2834-4E74-984A-6B7C76CEB360}"/>
          </ac:picMkLst>
        </pc:picChg>
      </pc:sldChg>
      <pc:sldChg chg="del">
        <pc:chgData name="Gail Cross" userId="9e0fbb2e9583deed" providerId="LiveId" clId="{A07FF165-3693-497D-A997-D009FB519B94}" dt="2021-04-12T15:26:50.720" v="7604" actId="47"/>
        <pc:sldMkLst>
          <pc:docMk/>
          <pc:sldMk cId="352850545" sldId="265"/>
        </pc:sldMkLst>
      </pc:sldChg>
      <pc:sldChg chg="addSp delSp modSp mod ord">
        <pc:chgData name="Gail Cross" userId="9e0fbb2e9583deed" providerId="LiveId" clId="{A07FF165-3693-497D-A997-D009FB519B94}" dt="2021-04-15T10:39:11.987" v="62679" actId="20577"/>
        <pc:sldMkLst>
          <pc:docMk/>
          <pc:sldMk cId="3060738822" sldId="266"/>
        </pc:sldMkLst>
        <pc:spChg chg="del">
          <ac:chgData name="Gail Cross" userId="9e0fbb2e9583deed" providerId="LiveId" clId="{A07FF165-3693-497D-A997-D009FB519B94}" dt="2021-04-12T15:29:14.657" v="7628"/>
          <ac:spMkLst>
            <pc:docMk/>
            <pc:sldMk cId="3060738822" sldId="266"/>
            <ac:spMk id="3" creationId="{412872D9-EAF3-48DB-8E82-FEB594750D52}"/>
          </ac:spMkLst>
        </pc:spChg>
        <pc:spChg chg="add mod ord">
          <ac:chgData name="Gail Cross" userId="9e0fbb2e9583deed" providerId="LiveId" clId="{A07FF165-3693-497D-A997-D009FB519B94}" dt="2021-04-14T13:13:25.998" v="34800" actId="20577"/>
          <ac:spMkLst>
            <pc:docMk/>
            <pc:sldMk cId="3060738822" sldId="266"/>
            <ac:spMk id="5" creationId="{6E205029-65DE-425F-BFBD-CE2C6A37640D}"/>
          </ac:spMkLst>
        </pc:spChg>
        <pc:spChg chg="add mod ord">
          <ac:chgData name="Gail Cross" userId="9e0fbb2e9583deed" providerId="LiveId" clId="{A07FF165-3693-497D-A997-D009FB519B94}" dt="2021-04-15T10:39:04.105" v="62675" actId="20577"/>
          <ac:spMkLst>
            <pc:docMk/>
            <pc:sldMk cId="3060738822" sldId="266"/>
            <ac:spMk id="6" creationId="{37E8CE0F-B4CA-438A-9353-4391B72BA0F5}"/>
          </ac:spMkLst>
        </pc:spChg>
        <pc:spChg chg="add mod ord">
          <ac:chgData name="Gail Cross" userId="9e0fbb2e9583deed" providerId="LiveId" clId="{A07FF165-3693-497D-A997-D009FB519B94}" dt="2021-04-13T11:59:07.308" v="27117" actId="1076"/>
          <ac:spMkLst>
            <pc:docMk/>
            <pc:sldMk cId="3060738822" sldId="266"/>
            <ac:spMk id="7" creationId="{34F73652-7298-4B02-A8A2-33D3FA2334B7}"/>
          </ac:spMkLst>
        </pc:spChg>
        <pc:spChg chg="add del mod">
          <ac:chgData name="Gail Cross" userId="9e0fbb2e9583deed" providerId="LiveId" clId="{A07FF165-3693-497D-A997-D009FB519B94}" dt="2021-04-13T02:45:33.604" v="8481" actId="22"/>
          <ac:spMkLst>
            <pc:docMk/>
            <pc:sldMk cId="3060738822" sldId="266"/>
            <ac:spMk id="8" creationId="{BECAA305-08EC-4229-B950-9860B6DE5C35}"/>
          </ac:spMkLst>
        </pc:spChg>
        <pc:spChg chg="add del mod">
          <ac:chgData name="Gail Cross" userId="9e0fbb2e9583deed" providerId="LiveId" clId="{A07FF165-3693-497D-A997-D009FB519B94}" dt="2021-04-14T13:12:40.965" v="34789" actId="478"/>
          <ac:spMkLst>
            <pc:docMk/>
            <pc:sldMk cId="3060738822" sldId="266"/>
            <ac:spMk id="11" creationId="{DBE8C80B-C561-4241-88B7-AC2E2DD22C08}"/>
          </ac:spMkLst>
        </pc:spChg>
        <pc:spChg chg="add del mod">
          <ac:chgData name="Gail Cross" userId="9e0fbb2e9583deed" providerId="LiveId" clId="{A07FF165-3693-497D-A997-D009FB519B94}" dt="2021-04-14T13:10:44.499" v="34663" actId="478"/>
          <ac:spMkLst>
            <pc:docMk/>
            <pc:sldMk cId="3060738822" sldId="266"/>
            <ac:spMk id="12" creationId="{C6B78504-060D-4143-8C90-DAFFD4949BC1}"/>
          </ac:spMkLst>
        </pc:spChg>
        <pc:spChg chg="add mod">
          <ac:chgData name="Gail Cross" userId="9e0fbb2e9583deed" providerId="LiveId" clId="{A07FF165-3693-497D-A997-D009FB519B94}" dt="2021-04-15T10:39:07.889" v="62677" actId="20577"/>
          <ac:spMkLst>
            <pc:docMk/>
            <pc:sldMk cId="3060738822" sldId="266"/>
            <ac:spMk id="13" creationId="{7E8A1E7B-CCA3-4F29-9384-DAC9547FD450}"/>
          </ac:spMkLst>
        </pc:spChg>
        <pc:spChg chg="add del">
          <ac:chgData name="Gail Cross" userId="9e0fbb2e9583deed" providerId="LiveId" clId="{A07FF165-3693-497D-A997-D009FB519B94}" dt="2021-04-14T13:12:47.431" v="34791" actId="478"/>
          <ac:spMkLst>
            <pc:docMk/>
            <pc:sldMk cId="3060738822" sldId="266"/>
            <ac:spMk id="14" creationId="{E9FD2E80-DA92-4432-8C28-67A41C8B5CC6}"/>
          </ac:spMkLst>
        </pc:spChg>
        <pc:spChg chg="add mod">
          <ac:chgData name="Gail Cross" userId="9e0fbb2e9583deed" providerId="LiveId" clId="{A07FF165-3693-497D-A997-D009FB519B94}" dt="2021-04-14T13:13:38.390" v="34801" actId="14100"/>
          <ac:spMkLst>
            <pc:docMk/>
            <pc:sldMk cId="3060738822" sldId="266"/>
            <ac:spMk id="15" creationId="{A28C9171-4E81-474B-B78D-502B973850EB}"/>
          </ac:spMkLst>
        </pc:spChg>
        <pc:spChg chg="add mod">
          <ac:chgData name="Gail Cross" userId="9e0fbb2e9583deed" providerId="LiveId" clId="{A07FF165-3693-497D-A997-D009FB519B94}" dt="2021-04-15T10:39:11.987" v="62679" actId="20577"/>
          <ac:spMkLst>
            <pc:docMk/>
            <pc:sldMk cId="3060738822" sldId="266"/>
            <ac:spMk id="16" creationId="{9E5CA977-EF8A-4000-950A-2741C5F5BE61}"/>
          </ac:spMkLst>
        </pc:spChg>
        <pc:picChg chg="add del mod">
          <ac:chgData name="Gail Cross" userId="9e0fbb2e9583deed" providerId="LiveId" clId="{A07FF165-3693-497D-A997-D009FB519B94}" dt="2021-04-13T02:45:31.256" v="8480" actId="478"/>
          <ac:picMkLst>
            <pc:docMk/>
            <pc:sldMk cId="3060738822" sldId="266"/>
            <ac:picMk id="4" creationId="{C15FC2E6-8B52-4984-8983-8959A19AE158}"/>
          </ac:picMkLst>
        </pc:picChg>
        <pc:picChg chg="add mod ord modCrop">
          <ac:chgData name="Gail Cross" userId="9e0fbb2e9583deed" providerId="LiveId" clId="{A07FF165-3693-497D-A997-D009FB519B94}" dt="2021-04-13T11:59:02.603" v="27115" actId="1076"/>
          <ac:picMkLst>
            <pc:docMk/>
            <pc:sldMk cId="3060738822" sldId="266"/>
            <ac:picMk id="10" creationId="{47E2363D-DE2E-4201-927E-307E2944515B}"/>
          </ac:picMkLst>
        </pc:picChg>
      </pc:sldChg>
      <pc:sldChg chg="addSp delSp modSp mod ord modAnim modNotesTx">
        <pc:chgData name="Gail Cross" userId="9e0fbb2e9583deed" providerId="LiveId" clId="{A07FF165-3693-497D-A997-D009FB519B94}" dt="2021-04-15T10:41:02.590" v="62681"/>
        <pc:sldMkLst>
          <pc:docMk/>
          <pc:sldMk cId="604859420" sldId="267"/>
        </pc:sldMkLst>
        <pc:spChg chg="mod">
          <ac:chgData name="Gail Cross" userId="9e0fbb2e9583deed" providerId="LiveId" clId="{A07FF165-3693-497D-A997-D009FB519B94}" dt="2021-04-14T15:45:24.601" v="38646" actId="20577"/>
          <ac:spMkLst>
            <pc:docMk/>
            <pc:sldMk cId="604859420" sldId="267"/>
            <ac:spMk id="2" creationId="{81E4D436-A940-44F9-9FBC-9741CF2AC6F4}"/>
          </ac:spMkLst>
        </pc:spChg>
        <pc:spChg chg="del">
          <ac:chgData name="Gail Cross" userId="9e0fbb2e9583deed" providerId="LiveId" clId="{A07FF165-3693-497D-A997-D009FB519B94}" dt="2021-04-13T02:48:44.334" v="8897" actId="22"/>
          <ac:spMkLst>
            <pc:docMk/>
            <pc:sldMk cId="604859420" sldId="267"/>
            <ac:spMk id="3" creationId="{A550180A-95BE-4231-B6C6-EECA77AFDB46}"/>
          </ac:spMkLst>
        </pc:spChg>
        <pc:spChg chg="add del mod">
          <ac:chgData name="Gail Cross" userId="9e0fbb2e9583deed" providerId="LiveId" clId="{A07FF165-3693-497D-A997-D009FB519B94}" dt="2021-04-13T02:56:52.156" v="9375" actId="21"/>
          <ac:spMkLst>
            <pc:docMk/>
            <pc:sldMk cId="604859420" sldId="267"/>
            <ac:spMk id="6" creationId="{BF85FFE4-1DE8-4587-BA08-E0081CED6798}"/>
          </ac:spMkLst>
        </pc:spChg>
        <pc:spChg chg="add mod">
          <ac:chgData name="Gail Cross" userId="9e0fbb2e9583deed" providerId="LiveId" clId="{A07FF165-3693-497D-A997-D009FB519B94}" dt="2021-04-14T13:22:14.302" v="35202" actId="1076"/>
          <ac:spMkLst>
            <pc:docMk/>
            <pc:sldMk cId="604859420" sldId="267"/>
            <ac:spMk id="9" creationId="{D4FE41F1-E552-41B3-A2EB-F797AC58A3E2}"/>
          </ac:spMkLst>
        </pc:spChg>
        <pc:spChg chg="add del mod">
          <ac:chgData name="Gail Cross" userId="9e0fbb2e9583deed" providerId="LiveId" clId="{A07FF165-3693-497D-A997-D009FB519B94}" dt="2021-04-13T03:17:42.620" v="10320"/>
          <ac:spMkLst>
            <pc:docMk/>
            <pc:sldMk cId="604859420" sldId="267"/>
            <ac:spMk id="11" creationId="{E6DA10C9-12A3-45C1-A9F3-5F73334DA802}"/>
          </ac:spMkLst>
        </pc:spChg>
        <pc:spChg chg="add del mod">
          <ac:chgData name="Gail Cross" userId="9e0fbb2e9583deed" providerId="LiveId" clId="{A07FF165-3693-497D-A997-D009FB519B94}" dt="2021-04-14T13:30:54.912" v="35577" actId="14100"/>
          <ac:spMkLst>
            <pc:docMk/>
            <pc:sldMk cId="604859420" sldId="267"/>
            <ac:spMk id="13" creationId="{B80FBF53-8313-47CD-9C80-FF31594AD549}"/>
          </ac:spMkLst>
        </pc:spChg>
        <pc:spChg chg="add del mod">
          <ac:chgData name="Gail Cross" userId="9e0fbb2e9583deed" providerId="LiveId" clId="{A07FF165-3693-497D-A997-D009FB519B94}" dt="2021-04-14T13:31:00.742" v="35579" actId="14100"/>
          <ac:spMkLst>
            <pc:docMk/>
            <pc:sldMk cId="604859420" sldId="267"/>
            <ac:spMk id="14" creationId="{B8EDFBE6-E6C3-415B-9580-6EB59BD8EBD7}"/>
          </ac:spMkLst>
        </pc:spChg>
        <pc:spChg chg="add del mod">
          <ac:chgData name="Gail Cross" userId="9e0fbb2e9583deed" providerId="LiveId" clId="{A07FF165-3693-497D-A997-D009FB519B94}" dt="2021-04-13T04:08:42.324" v="13330" actId="1035"/>
          <ac:spMkLst>
            <pc:docMk/>
            <pc:sldMk cId="604859420" sldId="267"/>
            <ac:spMk id="15" creationId="{8FFEB035-EBB0-4433-B68A-0F01F19A5C3D}"/>
          </ac:spMkLst>
        </pc:spChg>
        <pc:spChg chg="add del mod">
          <ac:chgData name="Gail Cross" userId="9e0fbb2e9583deed" providerId="LiveId" clId="{A07FF165-3693-497D-A997-D009FB519B94}" dt="2021-04-13T04:08:05.442" v="13164" actId="1076"/>
          <ac:spMkLst>
            <pc:docMk/>
            <pc:sldMk cId="604859420" sldId="267"/>
            <ac:spMk id="16" creationId="{AF814BF9-26A9-4330-9144-BE4D17650DA3}"/>
          </ac:spMkLst>
        </pc:spChg>
        <pc:spChg chg="add del mod">
          <ac:chgData name="Gail Cross" userId="9e0fbb2e9583deed" providerId="LiveId" clId="{A07FF165-3693-497D-A997-D009FB519B94}" dt="2021-04-13T04:07:31.759" v="13157" actId="478"/>
          <ac:spMkLst>
            <pc:docMk/>
            <pc:sldMk cId="604859420" sldId="267"/>
            <ac:spMk id="20" creationId="{64D67C62-A5CA-48DC-A56E-FD350C4313DE}"/>
          </ac:spMkLst>
        </pc:spChg>
        <pc:spChg chg="add mod">
          <ac:chgData name="Gail Cross" userId="9e0fbb2e9583deed" providerId="LiveId" clId="{A07FF165-3693-497D-A997-D009FB519B94}" dt="2021-04-14T13:32:34.740" v="35582" actId="1076"/>
          <ac:spMkLst>
            <pc:docMk/>
            <pc:sldMk cId="604859420" sldId="267"/>
            <ac:spMk id="23" creationId="{9A0D9C4B-59CC-4A5F-B9F0-B884FD2AEB86}"/>
          </ac:spMkLst>
        </pc:spChg>
        <pc:spChg chg="add mod">
          <ac:chgData name="Gail Cross" userId="9e0fbb2e9583deed" providerId="LiveId" clId="{A07FF165-3693-497D-A997-D009FB519B94}" dt="2021-04-14T13:32:53.785" v="35583" actId="1076"/>
          <ac:spMkLst>
            <pc:docMk/>
            <pc:sldMk cId="604859420" sldId="267"/>
            <ac:spMk id="24" creationId="{CBEAFD8A-E515-4716-B3ED-2651C36B8F31}"/>
          </ac:spMkLst>
        </pc:spChg>
        <pc:picChg chg="add del mod ord">
          <ac:chgData name="Gail Cross" userId="9e0fbb2e9583deed" providerId="LiveId" clId="{A07FF165-3693-497D-A997-D009FB519B94}" dt="2021-04-13T03:17:29.648" v="10316" actId="478"/>
          <ac:picMkLst>
            <pc:docMk/>
            <pc:sldMk cId="604859420" sldId="267"/>
            <ac:picMk id="5" creationId="{6B7F359D-4B1F-4778-90DA-832E3572C820}"/>
          </ac:picMkLst>
        </pc:picChg>
        <pc:picChg chg="add del mod">
          <ac:chgData name="Gail Cross" userId="9e0fbb2e9583deed" providerId="LiveId" clId="{A07FF165-3693-497D-A997-D009FB519B94}" dt="2021-04-13T03:17:38.107" v="10318" actId="21"/>
          <ac:picMkLst>
            <pc:docMk/>
            <pc:sldMk cId="604859420" sldId="267"/>
            <ac:picMk id="8" creationId="{CEC416F1-E347-4EB1-B43A-A2CDFA41DBEB}"/>
          </ac:picMkLst>
        </pc:picChg>
        <pc:picChg chg="add del mod">
          <ac:chgData name="Gail Cross" userId="9e0fbb2e9583deed" providerId="LiveId" clId="{A07FF165-3693-497D-A997-D009FB519B94}" dt="2021-04-13T04:07:59.607" v="13163" actId="1076"/>
          <ac:picMkLst>
            <pc:docMk/>
            <pc:sldMk cId="604859420" sldId="267"/>
            <ac:picMk id="12" creationId="{15ED0E81-205F-4322-9B85-F119316D6584}"/>
          </ac:picMkLst>
        </pc:picChg>
        <pc:picChg chg="add del mod">
          <ac:chgData name="Gail Cross" userId="9e0fbb2e9583deed" providerId="LiveId" clId="{A07FF165-3693-497D-A997-D009FB519B94}" dt="2021-04-13T04:07:33.467" v="13160" actId="931"/>
          <ac:picMkLst>
            <pc:docMk/>
            <pc:sldMk cId="604859420" sldId="267"/>
            <ac:picMk id="18" creationId="{5937E415-BCA2-4720-B20F-9E21F1EB8E96}"/>
          </ac:picMkLst>
        </pc:picChg>
        <pc:picChg chg="add mod">
          <ac:chgData name="Gail Cross" userId="9e0fbb2e9583deed" providerId="LiveId" clId="{A07FF165-3693-497D-A997-D009FB519B94}" dt="2021-04-13T04:08:59.923" v="13333" actId="1076"/>
          <ac:picMkLst>
            <pc:docMk/>
            <pc:sldMk cId="604859420" sldId="267"/>
            <ac:picMk id="22" creationId="{A8F457C2-E52B-48C5-91C5-25BDCACB0CCE}"/>
          </ac:picMkLst>
        </pc:picChg>
      </pc:sldChg>
      <pc:sldChg chg="addSp delSp modSp mod ord modShow modNotesTx">
        <pc:chgData name="Gail Cross" userId="9e0fbb2e9583deed" providerId="LiveId" clId="{A07FF165-3693-497D-A997-D009FB519B94}" dt="2021-04-14T17:25:51.120" v="58752" actId="729"/>
        <pc:sldMkLst>
          <pc:docMk/>
          <pc:sldMk cId="829382881" sldId="268"/>
        </pc:sldMkLst>
        <pc:spChg chg="mod">
          <ac:chgData name="Gail Cross" userId="9e0fbb2e9583deed" providerId="LiveId" clId="{A07FF165-3693-497D-A997-D009FB519B94}" dt="2021-04-13T03:36:57.179" v="11662" actId="20577"/>
          <ac:spMkLst>
            <pc:docMk/>
            <pc:sldMk cId="829382881" sldId="268"/>
            <ac:spMk id="2" creationId="{73B19233-36BC-410E-A858-006CEA2CEC8F}"/>
          </ac:spMkLst>
        </pc:spChg>
        <pc:spChg chg="del">
          <ac:chgData name="Gail Cross" userId="9e0fbb2e9583deed" providerId="LiveId" clId="{A07FF165-3693-497D-A997-D009FB519B94}" dt="2021-04-13T03:32:53.512" v="11057" actId="22"/>
          <ac:spMkLst>
            <pc:docMk/>
            <pc:sldMk cId="829382881" sldId="268"/>
            <ac:spMk id="3" creationId="{E365A856-C74C-46D4-A01B-721E743E72DE}"/>
          </ac:spMkLst>
        </pc:spChg>
        <pc:spChg chg="add mod">
          <ac:chgData name="Gail Cross" userId="9e0fbb2e9583deed" providerId="LiveId" clId="{A07FF165-3693-497D-A997-D009FB519B94}" dt="2021-04-13T03:54:38.210" v="12885" actId="21"/>
          <ac:spMkLst>
            <pc:docMk/>
            <pc:sldMk cId="829382881" sldId="268"/>
            <ac:spMk id="10" creationId="{65273114-EBB2-4D7F-8CFA-EEDDF29B15C5}"/>
          </ac:spMkLst>
        </pc:spChg>
        <pc:picChg chg="add del mod ord">
          <ac:chgData name="Gail Cross" userId="9e0fbb2e9583deed" providerId="LiveId" clId="{A07FF165-3693-497D-A997-D009FB519B94}" dt="2021-04-13T03:54:38.210" v="12885" actId="21"/>
          <ac:picMkLst>
            <pc:docMk/>
            <pc:sldMk cId="829382881" sldId="268"/>
            <ac:picMk id="5" creationId="{A15A3F64-27AA-4EB9-B75A-FD150EFB3634}"/>
          </ac:picMkLst>
        </pc:picChg>
        <pc:picChg chg="add del mod">
          <ac:chgData name="Gail Cross" userId="9e0fbb2e9583deed" providerId="LiveId" clId="{A07FF165-3693-497D-A997-D009FB519B94}" dt="2021-04-13T03:51:33.241" v="12862" actId="21"/>
          <ac:picMkLst>
            <pc:docMk/>
            <pc:sldMk cId="829382881" sldId="268"/>
            <ac:picMk id="7" creationId="{034C6F78-73D4-4016-AE57-BAB055848235}"/>
          </ac:picMkLst>
        </pc:picChg>
        <pc:picChg chg="add mod">
          <ac:chgData name="Gail Cross" userId="9e0fbb2e9583deed" providerId="LiveId" clId="{A07FF165-3693-497D-A997-D009FB519B94}" dt="2021-04-13T03:53:46.561" v="12881"/>
          <ac:picMkLst>
            <pc:docMk/>
            <pc:sldMk cId="829382881" sldId="268"/>
            <ac:picMk id="8" creationId="{08E41351-861E-4FF1-BBAE-ED171E4F0C5E}"/>
          </ac:picMkLst>
        </pc:picChg>
      </pc:sldChg>
      <pc:sldChg chg="del ord">
        <pc:chgData name="Gail Cross" userId="9e0fbb2e9583deed" providerId="LiveId" clId="{A07FF165-3693-497D-A997-D009FB519B94}" dt="2021-04-14T17:13:17.044" v="58614" actId="47"/>
        <pc:sldMkLst>
          <pc:docMk/>
          <pc:sldMk cId="2852929365" sldId="269"/>
        </pc:sldMkLst>
      </pc:sldChg>
      <pc:sldChg chg="del ord">
        <pc:chgData name="Gail Cross" userId="9e0fbb2e9583deed" providerId="LiveId" clId="{A07FF165-3693-497D-A997-D009FB519B94}" dt="2021-04-14T17:13:20.238" v="58615" actId="47"/>
        <pc:sldMkLst>
          <pc:docMk/>
          <pc:sldMk cId="1521156605" sldId="270"/>
        </pc:sldMkLst>
      </pc:sldChg>
      <pc:sldChg chg="del">
        <pc:chgData name="Gail Cross" userId="9e0fbb2e9583deed" providerId="LiveId" clId="{A07FF165-3693-497D-A997-D009FB519B94}" dt="2021-04-13T04:54:12.535" v="15834" actId="47"/>
        <pc:sldMkLst>
          <pc:docMk/>
          <pc:sldMk cId="807786543" sldId="271"/>
        </pc:sldMkLst>
      </pc:sldChg>
      <pc:sldChg chg="addSp delSp modSp mod modClrScheme modAnim chgLayout modNotesTx">
        <pc:chgData name="Gail Cross" userId="9e0fbb2e9583deed" providerId="LiveId" clId="{A07FF165-3693-497D-A997-D009FB519B94}" dt="2021-04-14T14:57:53.362" v="37559" actId="1076"/>
        <pc:sldMkLst>
          <pc:docMk/>
          <pc:sldMk cId="2671136424" sldId="272"/>
        </pc:sldMkLst>
        <pc:spChg chg="mod ord">
          <ac:chgData name="Gail Cross" userId="9e0fbb2e9583deed" providerId="LiveId" clId="{A07FF165-3693-497D-A997-D009FB519B94}" dt="2021-04-14T14:41:14.799" v="36985" actId="14100"/>
          <ac:spMkLst>
            <pc:docMk/>
            <pc:sldMk cId="2671136424" sldId="272"/>
            <ac:spMk id="2" creationId="{461B1E75-5DF1-4388-B8A1-8A44E201127E}"/>
          </ac:spMkLst>
        </pc:spChg>
        <pc:spChg chg="del">
          <ac:chgData name="Gail Cross" userId="9e0fbb2e9583deed" providerId="LiveId" clId="{A07FF165-3693-497D-A997-D009FB519B94}" dt="2021-04-13T05:00:28.008" v="16443"/>
          <ac:spMkLst>
            <pc:docMk/>
            <pc:sldMk cId="2671136424" sldId="272"/>
            <ac:spMk id="3" creationId="{6BD0CEDD-00A6-411A-B99E-D0357B8149DE}"/>
          </ac:spMkLst>
        </pc:spChg>
        <pc:spChg chg="add del mod">
          <ac:chgData name="Gail Cross" userId="9e0fbb2e9583deed" providerId="LiveId" clId="{A07FF165-3693-497D-A997-D009FB519B94}" dt="2021-04-13T05:00:46.663" v="16447"/>
          <ac:spMkLst>
            <pc:docMk/>
            <pc:sldMk cId="2671136424" sldId="272"/>
            <ac:spMk id="4" creationId="{4DFE2CB1-785B-43DD-88A9-B9D87F26A4B3}"/>
          </ac:spMkLst>
        </pc:spChg>
        <pc:spChg chg="add mod ord">
          <ac:chgData name="Gail Cross" userId="9e0fbb2e9583deed" providerId="LiveId" clId="{A07FF165-3693-497D-A997-D009FB519B94}" dt="2021-04-14T14:57:53.362" v="37559" actId="1076"/>
          <ac:spMkLst>
            <pc:docMk/>
            <pc:sldMk cId="2671136424" sldId="272"/>
            <ac:spMk id="5" creationId="{7297C596-8617-4DA7-AF7F-74A1371B7F4A}"/>
          </ac:spMkLst>
        </pc:spChg>
        <pc:spChg chg="add del mod">
          <ac:chgData name="Gail Cross" userId="9e0fbb2e9583deed" providerId="LiveId" clId="{A07FF165-3693-497D-A997-D009FB519B94}" dt="2021-04-13T05:10:52.135" v="16776"/>
          <ac:spMkLst>
            <pc:docMk/>
            <pc:sldMk cId="2671136424" sldId="272"/>
            <ac:spMk id="6" creationId="{DCB114D6-B3DB-408A-B475-8ECCFC8D2206}"/>
          </ac:spMkLst>
        </pc:spChg>
        <pc:spChg chg="add mod">
          <ac:chgData name="Gail Cross" userId="9e0fbb2e9583deed" providerId="LiveId" clId="{A07FF165-3693-497D-A997-D009FB519B94}" dt="2021-04-14T14:57:36.083" v="37556" actId="692"/>
          <ac:spMkLst>
            <pc:docMk/>
            <pc:sldMk cId="2671136424" sldId="272"/>
            <ac:spMk id="9" creationId="{998AB9AA-809A-4667-BE15-74DA307D2958}"/>
          </ac:spMkLst>
        </pc:spChg>
        <pc:picChg chg="add del mod">
          <ac:chgData name="Gail Cross" userId="9e0fbb2e9583deed" providerId="LiveId" clId="{A07FF165-3693-497D-A997-D009FB519B94}" dt="2021-04-13T05:00:38.028" v="16446" actId="478"/>
          <ac:picMkLst>
            <pc:docMk/>
            <pc:sldMk cId="2671136424" sldId="272"/>
            <ac:picMk id="2050" creationId="{57F450CA-5C41-4E55-8D0F-F4AB392243CD}"/>
          </ac:picMkLst>
        </pc:picChg>
        <pc:picChg chg="add mod ord">
          <ac:chgData name="Gail Cross" userId="9e0fbb2e9583deed" providerId="LiveId" clId="{A07FF165-3693-497D-A997-D009FB519B94}" dt="2021-04-13T05:09:05.761" v="16484" actId="700"/>
          <ac:picMkLst>
            <pc:docMk/>
            <pc:sldMk cId="2671136424" sldId="272"/>
            <ac:picMk id="2052" creationId="{2547473D-E080-4C33-9DF5-CBE24B508D04}"/>
          </ac:picMkLst>
        </pc:picChg>
      </pc:sldChg>
      <pc:sldChg chg="del">
        <pc:chgData name="Gail Cross" userId="9e0fbb2e9583deed" providerId="LiveId" clId="{A07FF165-3693-497D-A997-D009FB519B94}" dt="2021-04-13T05:10:54.095" v="16777" actId="47"/>
        <pc:sldMkLst>
          <pc:docMk/>
          <pc:sldMk cId="1059153607" sldId="273"/>
        </pc:sldMkLst>
      </pc:sldChg>
      <pc:sldChg chg="addSp delSp modSp mod ord delAnim modAnim modNotesTx">
        <pc:chgData name="Gail Cross" userId="9e0fbb2e9583deed" providerId="LiveId" clId="{A07FF165-3693-497D-A997-D009FB519B94}" dt="2021-04-15T10:35:45.019" v="62673"/>
        <pc:sldMkLst>
          <pc:docMk/>
          <pc:sldMk cId="2303851870" sldId="274"/>
        </pc:sldMkLst>
        <pc:spChg chg="add mod">
          <ac:chgData name="Gail Cross" userId="9e0fbb2e9583deed" providerId="LiveId" clId="{A07FF165-3693-497D-A997-D009FB519B94}" dt="2021-04-14T12:55:00.181" v="34339" actId="14100"/>
          <ac:spMkLst>
            <pc:docMk/>
            <pc:sldMk cId="2303851870" sldId="274"/>
            <ac:spMk id="2" creationId="{BE25D0D5-A4EC-47AD-B5BB-D775AF83D605}"/>
          </ac:spMkLst>
        </pc:spChg>
        <pc:spChg chg="mod">
          <ac:chgData name="Gail Cross" userId="9e0fbb2e9583deed" providerId="LiveId" clId="{A07FF165-3693-497D-A997-D009FB519B94}" dt="2021-04-14T12:53:32.518" v="34310" actId="20577"/>
          <ac:spMkLst>
            <pc:docMk/>
            <pc:sldMk cId="2303851870" sldId="274"/>
            <ac:spMk id="6" creationId="{D7850F77-852B-40D1-A19D-85DC12C5E06D}"/>
          </ac:spMkLst>
        </pc:spChg>
        <pc:spChg chg="del mod">
          <ac:chgData name="Gail Cross" userId="9e0fbb2e9583deed" providerId="LiveId" clId="{A07FF165-3693-497D-A997-D009FB519B94}" dt="2021-04-13T10:45:01.683" v="26248" actId="478"/>
          <ac:spMkLst>
            <pc:docMk/>
            <pc:sldMk cId="2303851870" sldId="274"/>
            <ac:spMk id="9" creationId="{A8626777-ED4C-4EDD-B00F-0B8111672FAB}"/>
          </ac:spMkLst>
        </pc:spChg>
        <pc:spChg chg="del mod">
          <ac:chgData name="Gail Cross" userId="9e0fbb2e9583deed" providerId="LiveId" clId="{A07FF165-3693-497D-A997-D009FB519B94}" dt="2021-04-12T14:21:22.873" v="4746" actId="478"/>
          <ac:spMkLst>
            <pc:docMk/>
            <pc:sldMk cId="2303851870" sldId="274"/>
            <ac:spMk id="10" creationId="{74F1F205-04DF-4986-B842-BD0FF40EEB96}"/>
          </ac:spMkLst>
        </pc:spChg>
        <pc:spChg chg="add del mod">
          <ac:chgData name="Gail Cross" userId="9e0fbb2e9583deed" providerId="LiveId" clId="{A07FF165-3693-497D-A997-D009FB519B94}" dt="2021-04-13T10:45:05.164" v="26249" actId="478"/>
          <ac:spMkLst>
            <pc:docMk/>
            <pc:sldMk cId="2303851870" sldId="274"/>
            <ac:spMk id="12" creationId="{613B02C6-0DF9-49EE-BB44-A2F9D69F6E75}"/>
          </ac:spMkLst>
        </pc:spChg>
        <pc:spChg chg="add del mod">
          <ac:chgData name="Gail Cross" userId="9e0fbb2e9583deed" providerId="LiveId" clId="{A07FF165-3693-497D-A997-D009FB519B94}" dt="2021-04-12T14:23:04.388" v="4769" actId="478"/>
          <ac:spMkLst>
            <pc:docMk/>
            <pc:sldMk cId="2303851870" sldId="274"/>
            <ac:spMk id="13" creationId="{CECF22D5-C949-487E-848D-1EB9824AF8BE}"/>
          </ac:spMkLst>
        </pc:spChg>
        <pc:spChg chg="add mod">
          <ac:chgData name="Gail Cross" userId="9e0fbb2e9583deed" providerId="LiveId" clId="{A07FF165-3693-497D-A997-D009FB519B94}" dt="2021-04-14T12:55:21.718" v="34344" actId="692"/>
          <ac:spMkLst>
            <pc:docMk/>
            <pc:sldMk cId="2303851870" sldId="274"/>
            <ac:spMk id="13" creationId="{DEFE8DB1-B8A2-46F6-A04E-444447E2FBB2}"/>
          </ac:spMkLst>
        </pc:spChg>
        <pc:spChg chg="add del mod">
          <ac:chgData name="Gail Cross" userId="9e0fbb2e9583deed" providerId="LiveId" clId="{A07FF165-3693-497D-A997-D009FB519B94}" dt="2021-04-14T12:54:34.279" v="34334" actId="478"/>
          <ac:spMkLst>
            <pc:docMk/>
            <pc:sldMk cId="2303851870" sldId="274"/>
            <ac:spMk id="14" creationId="{C6BD5B35-BA55-4BC6-84F1-548A25D1496F}"/>
          </ac:spMkLst>
        </pc:spChg>
        <pc:spChg chg="add del mod">
          <ac:chgData name="Gail Cross" userId="9e0fbb2e9583deed" providerId="LiveId" clId="{A07FF165-3693-497D-A997-D009FB519B94}" dt="2021-04-14T12:54:31.501" v="34333" actId="478"/>
          <ac:spMkLst>
            <pc:docMk/>
            <pc:sldMk cId="2303851870" sldId="274"/>
            <ac:spMk id="15" creationId="{C8444C3A-6E77-40AD-9A36-B6FAA8FFA110}"/>
          </ac:spMkLst>
        </pc:spChg>
        <pc:spChg chg="add del mod">
          <ac:chgData name="Gail Cross" userId="9e0fbb2e9583deed" providerId="LiveId" clId="{A07FF165-3693-497D-A997-D009FB519B94}" dt="2021-04-14T12:54:42.916" v="34335" actId="478"/>
          <ac:spMkLst>
            <pc:docMk/>
            <pc:sldMk cId="2303851870" sldId="274"/>
            <ac:spMk id="16" creationId="{1262DF72-A0C0-4737-A245-BC4FE4890EF8}"/>
          </ac:spMkLst>
        </pc:spChg>
        <pc:spChg chg="add mod">
          <ac:chgData name="Gail Cross" userId="9e0fbb2e9583deed" providerId="LiveId" clId="{A07FF165-3693-497D-A997-D009FB519B94}" dt="2021-04-14T13:08:21.175" v="34636" actId="20577"/>
          <ac:spMkLst>
            <pc:docMk/>
            <pc:sldMk cId="2303851870" sldId="274"/>
            <ac:spMk id="17" creationId="{FE92E22E-4214-4ECC-8F1A-40174B6E9D5F}"/>
          </ac:spMkLst>
        </pc:spChg>
        <pc:spChg chg="add mod">
          <ac:chgData name="Gail Cross" userId="9e0fbb2e9583deed" providerId="LiveId" clId="{A07FF165-3693-497D-A997-D009FB519B94}" dt="2021-04-14T12:55:13.569" v="34343" actId="1076"/>
          <ac:spMkLst>
            <pc:docMk/>
            <pc:sldMk cId="2303851870" sldId="274"/>
            <ac:spMk id="18" creationId="{A66D8283-98A8-4C3D-AB22-76FB1BC7E4B4}"/>
          </ac:spMkLst>
        </pc:spChg>
        <pc:picChg chg="mod ord">
          <ac:chgData name="Gail Cross" userId="9e0fbb2e9583deed" providerId="LiveId" clId="{A07FF165-3693-497D-A997-D009FB519B94}" dt="2021-04-14T12:54:20.040" v="34329" actId="1076"/>
          <ac:picMkLst>
            <pc:docMk/>
            <pc:sldMk cId="2303851870" sldId="274"/>
            <ac:picMk id="5" creationId="{FB0C5546-3112-4BDE-A58E-DCC0E986E154}"/>
          </ac:picMkLst>
        </pc:picChg>
        <pc:picChg chg="add mod ord modCrop">
          <ac:chgData name="Gail Cross" userId="9e0fbb2e9583deed" providerId="LiveId" clId="{A07FF165-3693-497D-A997-D009FB519B94}" dt="2021-04-14T12:54:12.742" v="34325" actId="1076"/>
          <ac:picMkLst>
            <pc:docMk/>
            <pc:sldMk cId="2303851870" sldId="274"/>
            <ac:picMk id="11" creationId="{A1D90620-AE50-49D2-9EDF-94D2E677E04F}"/>
          </ac:picMkLst>
        </pc:picChg>
      </pc:sldChg>
      <pc:sldChg chg="addSp delSp modSp del mod ord modNotesTx">
        <pc:chgData name="Gail Cross" userId="9e0fbb2e9583deed" providerId="LiveId" clId="{A07FF165-3693-497D-A997-D009FB519B94}" dt="2021-04-12T15:34:42.748" v="7732" actId="47"/>
        <pc:sldMkLst>
          <pc:docMk/>
          <pc:sldMk cId="1889288525" sldId="276"/>
        </pc:sldMkLst>
        <pc:spChg chg="add mod">
          <ac:chgData name="Gail Cross" userId="9e0fbb2e9583deed" providerId="LiveId" clId="{A07FF165-3693-497D-A997-D009FB519B94}" dt="2021-04-12T06:26:16.471" v="26" actId="1076"/>
          <ac:spMkLst>
            <pc:docMk/>
            <pc:sldMk cId="1889288525" sldId="276"/>
            <ac:spMk id="24" creationId="{883A31BD-A3D7-4F29-886C-3FF0A80B766B}"/>
          </ac:spMkLst>
        </pc:spChg>
        <pc:spChg chg="add mod">
          <ac:chgData name="Gail Cross" userId="9e0fbb2e9583deed" providerId="LiveId" clId="{A07FF165-3693-497D-A997-D009FB519B94}" dt="2021-04-12T06:27:24.275" v="68" actId="2085"/>
          <ac:spMkLst>
            <pc:docMk/>
            <pc:sldMk cId="1889288525" sldId="276"/>
            <ac:spMk id="27" creationId="{5B42392D-D264-4CB7-9B37-57EBA4392E01}"/>
          </ac:spMkLst>
        </pc:spChg>
        <pc:spChg chg="add mod">
          <ac:chgData name="Gail Cross" userId="9e0fbb2e9583deed" providerId="LiveId" clId="{A07FF165-3693-497D-A997-D009FB519B94}" dt="2021-04-12T06:28:40.972" v="156" actId="1035"/>
          <ac:spMkLst>
            <pc:docMk/>
            <pc:sldMk cId="1889288525" sldId="276"/>
            <ac:spMk id="28" creationId="{3142F6B3-150B-4598-82A3-62EA2995E014}"/>
          </ac:spMkLst>
        </pc:spChg>
        <pc:picChg chg="del">
          <ac:chgData name="Gail Cross" userId="9e0fbb2e9583deed" providerId="LiveId" clId="{A07FF165-3693-497D-A997-D009FB519B94}" dt="2021-04-12T06:25:56.821" v="0" actId="478"/>
          <ac:picMkLst>
            <pc:docMk/>
            <pc:sldMk cId="1889288525" sldId="276"/>
            <ac:picMk id="18" creationId="{E51B9A24-A4FA-4300-B3E0-545CA610C6E0}"/>
          </ac:picMkLst>
        </pc:picChg>
        <pc:cxnChg chg="mod">
          <ac:chgData name="Gail Cross" userId="9e0fbb2e9583deed" providerId="LiveId" clId="{A07FF165-3693-497D-A997-D009FB519B94}" dt="2021-04-12T06:25:56.821" v="0" actId="478"/>
          <ac:cxnSpMkLst>
            <pc:docMk/>
            <pc:sldMk cId="1889288525" sldId="276"/>
            <ac:cxnSpMk id="22" creationId="{8CC36312-C36F-4521-90B9-31F6B9918BE0}"/>
          </ac:cxnSpMkLst>
        </pc:cxnChg>
      </pc:sldChg>
      <pc:sldChg chg="del">
        <pc:chgData name="Gail Cross" userId="9e0fbb2e9583deed" providerId="LiveId" clId="{A07FF165-3693-497D-A997-D009FB519B94}" dt="2021-04-12T15:34:39.673" v="7731" actId="47"/>
        <pc:sldMkLst>
          <pc:docMk/>
          <pc:sldMk cId="2956419505" sldId="277"/>
        </pc:sldMkLst>
      </pc:sldChg>
      <pc:sldChg chg="addSp delSp modSp del mod ord modNotesTx">
        <pc:chgData name="Gail Cross" userId="9e0fbb2e9583deed" providerId="LiveId" clId="{A07FF165-3693-497D-A997-D009FB519B94}" dt="2021-04-12T14:28:41.571" v="4880" actId="47"/>
        <pc:sldMkLst>
          <pc:docMk/>
          <pc:sldMk cId="2264561807" sldId="278"/>
        </pc:sldMkLst>
        <pc:spChg chg="mod">
          <ac:chgData name="Gail Cross" userId="9e0fbb2e9583deed" providerId="LiveId" clId="{A07FF165-3693-497D-A997-D009FB519B94}" dt="2021-04-12T14:17:18.361" v="4733" actId="1076"/>
          <ac:spMkLst>
            <pc:docMk/>
            <pc:sldMk cId="2264561807" sldId="278"/>
            <ac:spMk id="7" creationId="{9398EDA4-D6A5-4085-96C7-0D8FF1D9B184}"/>
          </ac:spMkLst>
        </pc:spChg>
        <pc:spChg chg="add mod">
          <ac:chgData name="Gail Cross" userId="9e0fbb2e9583deed" providerId="LiveId" clId="{A07FF165-3693-497D-A997-D009FB519B94}" dt="2021-04-12T14:20:40.650" v="4735" actId="21"/>
          <ac:spMkLst>
            <pc:docMk/>
            <pc:sldMk cId="2264561807" sldId="278"/>
            <ac:spMk id="15" creationId="{9CF27CF0-2C75-404A-8A20-E875B9824830}"/>
          </ac:spMkLst>
        </pc:spChg>
        <pc:picChg chg="del mod">
          <ac:chgData name="Gail Cross" userId="9e0fbb2e9583deed" providerId="LiveId" clId="{A07FF165-3693-497D-A997-D009FB519B94}" dt="2021-04-12T14:20:40.650" v="4735" actId="21"/>
          <ac:picMkLst>
            <pc:docMk/>
            <pc:sldMk cId="2264561807" sldId="278"/>
            <ac:picMk id="13" creationId="{A0BD0AF5-95F2-48A5-B43F-A2CD62976B59}"/>
          </ac:picMkLst>
        </pc:picChg>
      </pc:sldChg>
      <pc:sldChg chg="addSp delSp modSp del mod ord modShow modNotesTx">
        <pc:chgData name="Gail Cross" userId="9e0fbb2e9583deed" providerId="LiveId" clId="{A07FF165-3693-497D-A997-D009FB519B94}" dt="2021-04-14T13:16:29.025" v="34998" actId="2696"/>
        <pc:sldMkLst>
          <pc:docMk/>
          <pc:sldMk cId="1606176223" sldId="279"/>
        </pc:sldMkLst>
        <pc:spChg chg="add del mod">
          <ac:chgData name="Gail Cross" userId="9e0fbb2e9583deed" providerId="LiveId" clId="{A07FF165-3693-497D-A997-D009FB519B94}" dt="2021-04-14T12:51:30.375" v="34109"/>
          <ac:spMkLst>
            <pc:docMk/>
            <pc:sldMk cId="1606176223" sldId="279"/>
            <ac:spMk id="4" creationId="{7B7044EB-EB3C-45F2-A668-4732507950E0}"/>
          </ac:spMkLst>
        </pc:spChg>
        <pc:spChg chg="add mod">
          <ac:chgData name="Gail Cross" userId="9e0fbb2e9583deed" providerId="LiveId" clId="{A07FF165-3693-497D-A997-D009FB519B94}" dt="2021-04-13T03:58:38.971" v="13077" actId="1076"/>
          <ac:spMkLst>
            <pc:docMk/>
            <pc:sldMk cId="1606176223" sldId="279"/>
            <ac:spMk id="11" creationId="{62246346-FC35-4315-8E90-87BC0C91E3E1}"/>
          </ac:spMkLst>
        </pc:spChg>
        <pc:picChg chg="del">
          <ac:chgData name="Gail Cross" userId="9e0fbb2e9583deed" providerId="LiveId" clId="{A07FF165-3693-497D-A997-D009FB519B94}" dt="2021-04-14T12:44:31.401" v="33885" actId="21"/>
          <ac:picMkLst>
            <pc:docMk/>
            <pc:sldMk cId="1606176223" sldId="279"/>
            <ac:picMk id="6" creationId="{0E5157CA-B4A1-4160-98B0-C820F0046EE3}"/>
          </ac:picMkLst>
        </pc:picChg>
        <pc:picChg chg="add mod">
          <ac:chgData name="Gail Cross" userId="9e0fbb2e9583deed" providerId="LiveId" clId="{A07FF165-3693-497D-A997-D009FB519B94}" dt="2021-04-14T13:09:00.138" v="34642" actId="1076"/>
          <ac:picMkLst>
            <pc:docMk/>
            <pc:sldMk cId="1606176223" sldId="279"/>
            <ac:picMk id="8" creationId="{3F8B8228-8A91-4F52-B187-BAB19E0CFBD5}"/>
          </ac:picMkLst>
        </pc:picChg>
        <pc:picChg chg="add mod">
          <ac:chgData name="Gail Cross" userId="9e0fbb2e9583deed" providerId="LiveId" clId="{A07FF165-3693-497D-A997-D009FB519B94}" dt="2021-04-14T13:08:58.769" v="34641" actId="1076"/>
          <ac:picMkLst>
            <pc:docMk/>
            <pc:sldMk cId="1606176223" sldId="279"/>
            <ac:picMk id="9" creationId="{F573C36C-40A5-4D0A-AAB8-93DECDB29799}"/>
          </ac:picMkLst>
        </pc:picChg>
        <pc:picChg chg="del">
          <ac:chgData name="Gail Cross" userId="9e0fbb2e9583deed" providerId="LiveId" clId="{A07FF165-3693-497D-A997-D009FB519B94}" dt="2021-04-14T12:44:12.037" v="33878" actId="21"/>
          <ac:picMkLst>
            <pc:docMk/>
            <pc:sldMk cId="1606176223" sldId="279"/>
            <ac:picMk id="10" creationId="{6E1FFED2-B1B2-4BBB-9B13-C9C941A54D0B}"/>
          </ac:picMkLst>
        </pc:picChg>
      </pc:sldChg>
      <pc:sldChg chg="addSp delSp modSp new del mod ord modNotesTx">
        <pc:chgData name="Gail Cross" userId="9e0fbb2e9583deed" providerId="LiveId" clId="{A07FF165-3693-497D-A997-D009FB519B94}" dt="2021-04-12T15:26:46.438" v="7603" actId="47"/>
        <pc:sldMkLst>
          <pc:docMk/>
          <pc:sldMk cId="2353134081" sldId="280"/>
        </pc:sldMkLst>
        <pc:spChg chg="mod">
          <ac:chgData name="Gail Cross" userId="9e0fbb2e9583deed" providerId="LiveId" clId="{A07FF165-3693-497D-A997-D009FB519B94}" dt="2021-04-12T08:16:07.855" v="1916" actId="20577"/>
          <ac:spMkLst>
            <pc:docMk/>
            <pc:sldMk cId="2353134081" sldId="280"/>
            <ac:spMk id="2" creationId="{59CD3037-C1C2-4E43-A71D-25A286A0F36F}"/>
          </ac:spMkLst>
        </pc:spChg>
        <pc:spChg chg="del">
          <ac:chgData name="Gail Cross" userId="9e0fbb2e9583deed" providerId="LiveId" clId="{A07FF165-3693-497D-A997-D009FB519B94}" dt="2021-04-12T08:05:59.477" v="1816" actId="22"/>
          <ac:spMkLst>
            <pc:docMk/>
            <pc:sldMk cId="2353134081" sldId="280"/>
            <ac:spMk id="3" creationId="{E4C70957-57C2-4126-B7FD-DB8565161BC0}"/>
          </ac:spMkLst>
        </pc:spChg>
        <pc:spChg chg="add mod">
          <ac:chgData name="Gail Cross" userId="9e0fbb2e9583deed" providerId="LiveId" clId="{A07FF165-3693-497D-A997-D009FB519B94}" dt="2021-04-12T08:06:39.391" v="1830" actId="1076"/>
          <ac:spMkLst>
            <pc:docMk/>
            <pc:sldMk cId="2353134081" sldId="280"/>
            <ac:spMk id="6" creationId="{2C7F4C95-D977-4F91-BA9B-30CEEC5347F6}"/>
          </ac:spMkLst>
        </pc:spChg>
        <pc:picChg chg="add mod ord">
          <ac:chgData name="Gail Cross" userId="9e0fbb2e9583deed" providerId="LiveId" clId="{A07FF165-3693-497D-A997-D009FB519B94}" dt="2021-04-12T08:06:36.941" v="1829" actId="1076"/>
          <ac:picMkLst>
            <pc:docMk/>
            <pc:sldMk cId="2353134081" sldId="280"/>
            <ac:picMk id="5" creationId="{209E5A1E-6B92-4C20-A1FA-8754DF8E3C84}"/>
          </ac:picMkLst>
        </pc:picChg>
        <pc:picChg chg="add mod">
          <ac:chgData name="Gail Cross" userId="9e0fbb2e9583deed" providerId="LiveId" clId="{A07FF165-3693-497D-A997-D009FB519B94}" dt="2021-04-12T08:16:12.879" v="1917" actId="1076"/>
          <ac:picMkLst>
            <pc:docMk/>
            <pc:sldMk cId="2353134081" sldId="280"/>
            <ac:picMk id="8" creationId="{E538B58E-B4C4-4FD9-AFBF-B11640C4B679}"/>
          </ac:picMkLst>
        </pc:picChg>
      </pc:sldChg>
      <pc:sldChg chg="modSp new del mod modAnim modShow">
        <pc:chgData name="Gail Cross" userId="9e0fbb2e9583deed" providerId="LiveId" clId="{A07FF165-3693-497D-A997-D009FB519B94}" dt="2021-04-14T13:16:29.025" v="34998" actId="2696"/>
        <pc:sldMkLst>
          <pc:docMk/>
          <pc:sldMk cId="3552488103" sldId="281"/>
        </pc:sldMkLst>
        <pc:spChg chg="mod">
          <ac:chgData name="Gail Cross" userId="9e0fbb2e9583deed" providerId="LiveId" clId="{A07FF165-3693-497D-A997-D009FB519B94}" dt="2021-04-13T09:05:51.748" v="24334" actId="20577"/>
          <ac:spMkLst>
            <pc:docMk/>
            <pc:sldMk cId="3552488103" sldId="281"/>
            <ac:spMk id="2" creationId="{9D33D7EF-CE86-445B-9E9D-CAF08C53273E}"/>
          </ac:spMkLst>
        </pc:spChg>
        <pc:spChg chg="mod">
          <ac:chgData name="Gail Cross" userId="9e0fbb2e9583deed" providerId="LiveId" clId="{A07FF165-3693-497D-A997-D009FB519B94}" dt="2021-04-13T10:28:20.031" v="25019" actId="114"/>
          <ac:spMkLst>
            <pc:docMk/>
            <pc:sldMk cId="3552488103" sldId="281"/>
            <ac:spMk id="3" creationId="{D295D6B8-A1C5-43DA-AEAF-4EDF6B721A3F}"/>
          </ac:spMkLst>
        </pc:spChg>
      </pc:sldChg>
      <pc:sldChg chg="addSp delSp modSp new del mod modShow modNotesTx">
        <pc:chgData name="Gail Cross" userId="9e0fbb2e9583deed" providerId="LiveId" clId="{A07FF165-3693-497D-A997-D009FB519B94}" dt="2021-04-14T13:16:29.025" v="34998" actId="2696"/>
        <pc:sldMkLst>
          <pc:docMk/>
          <pc:sldMk cId="4007607427" sldId="282"/>
        </pc:sldMkLst>
        <pc:spChg chg="mod">
          <ac:chgData name="Gail Cross" userId="9e0fbb2e9583deed" providerId="LiveId" clId="{A07FF165-3693-497D-A997-D009FB519B94}" dt="2021-04-12T13:08:08.957" v="3063" actId="14100"/>
          <ac:spMkLst>
            <pc:docMk/>
            <pc:sldMk cId="4007607427" sldId="282"/>
            <ac:spMk id="2" creationId="{2DF5F7D4-CEF3-431B-8203-6A5466881D33}"/>
          </ac:spMkLst>
        </pc:spChg>
        <pc:spChg chg="del">
          <ac:chgData name="Gail Cross" userId="9e0fbb2e9583deed" providerId="LiveId" clId="{A07FF165-3693-497D-A997-D009FB519B94}" dt="2021-04-12T08:29:53.655" v="2286" actId="22"/>
          <ac:spMkLst>
            <pc:docMk/>
            <pc:sldMk cId="4007607427" sldId="282"/>
            <ac:spMk id="3" creationId="{88B5E13A-E988-476B-AABC-3E2D4595A5A9}"/>
          </ac:spMkLst>
        </pc:spChg>
        <pc:spChg chg="add mod">
          <ac:chgData name="Gail Cross" userId="9e0fbb2e9583deed" providerId="LiveId" clId="{A07FF165-3693-497D-A997-D009FB519B94}" dt="2021-04-14T12:04:06.952" v="32350" actId="21"/>
          <ac:spMkLst>
            <pc:docMk/>
            <pc:sldMk cId="4007607427" sldId="282"/>
            <ac:spMk id="4" creationId="{42D54644-95D8-49EA-A5A4-91D20533F087}"/>
          </ac:spMkLst>
        </pc:spChg>
        <pc:spChg chg="add del mod">
          <ac:chgData name="Gail Cross" userId="9e0fbb2e9583deed" providerId="LiveId" clId="{A07FF165-3693-497D-A997-D009FB519B94}" dt="2021-04-14T12:04:53.983" v="32361" actId="21"/>
          <ac:spMkLst>
            <pc:docMk/>
            <pc:sldMk cId="4007607427" sldId="282"/>
            <ac:spMk id="8" creationId="{23E5A71F-991C-4EF2-B03A-47E4516B6A27}"/>
          </ac:spMkLst>
        </pc:spChg>
        <pc:picChg chg="add del mod ord">
          <ac:chgData name="Gail Cross" userId="9e0fbb2e9583deed" providerId="LiveId" clId="{A07FF165-3693-497D-A997-D009FB519B94}" dt="2021-04-14T12:04:06.952" v="32350" actId="21"/>
          <ac:picMkLst>
            <pc:docMk/>
            <pc:sldMk cId="4007607427" sldId="282"/>
            <ac:picMk id="5" creationId="{0368B451-10BB-479D-B2FF-22C0D8567842}"/>
          </ac:picMkLst>
        </pc:picChg>
        <pc:picChg chg="add mod">
          <ac:chgData name="Gail Cross" userId="9e0fbb2e9583deed" providerId="LiveId" clId="{A07FF165-3693-497D-A997-D009FB519B94}" dt="2021-04-13T10:32:59.339" v="25641" actId="1076"/>
          <ac:picMkLst>
            <pc:docMk/>
            <pc:sldMk cId="4007607427" sldId="282"/>
            <ac:picMk id="7" creationId="{3939791A-630A-4DDB-BB10-75DCC09EE15E}"/>
          </ac:picMkLst>
        </pc:picChg>
      </pc:sldChg>
      <pc:sldChg chg="addSp delSp modSp new mod ord delAnim modAnim modNotesTx">
        <pc:chgData name="Gail Cross" userId="9e0fbb2e9583deed" providerId="LiveId" clId="{A07FF165-3693-497D-A997-D009FB519B94}" dt="2021-04-14T15:38:30.166" v="38635" actId="14100"/>
        <pc:sldMkLst>
          <pc:docMk/>
          <pc:sldMk cId="3416322275" sldId="283"/>
        </pc:sldMkLst>
        <pc:spChg chg="mod">
          <ac:chgData name="Gail Cross" userId="9e0fbb2e9583deed" providerId="LiveId" clId="{A07FF165-3693-497D-A997-D009FB519B94}" dt="2021-04-14T12:40:57.706" v="33856" actId="20577"/>
          <ac:spMkLst>
            <pc:docMk/>
            <pc:sldMk cId="3416322275" sldId="283"/>
            <ac:spMk id="2" creationId="{9201E7A7-41FA-4ED4-9548-758902CDF211}"/>
          </ac:spMkLst>
        </pc:spChg>
        <pc:spChg chg="del">
          <ac:chgData name="Gail Cross" userId="9e0fbb2e9583deed" providerId="LiveId" clId="{A07FF165-3693-497D-A997-D009FB519B94}" dt="2021-04-12T13:07:18.011" v="3050" actId="22"/>
          <ac:spMkLst>
            <pc:docMk/>
            <pc:sldMk cId="3416322275" sldId="283"/>
            <ac:spMk id="3" creationId="{4FEDF5C6-7E6F-4F4A-8E42-9F851B2A8318}"/>
          </ac:spMkLst>
        </pc:spChg>
        <pc:spChg chg="add mod">
          <ac:chgData name="Gail Cross" userId="9e0fbb2e9583deed" providerId="LiveId" clId="{A07FF165-3693-497D-A997-D009FB519B94}" dt="2021-04-14T12:07:44.499" v="32407" actId="1076"/>
          <ac:spMkLst>
            <pc:docMk/>
            <pc:sldMk cId="3416322275" sldId="283"/>
            <ac:spMk id="6" creationId="{3DAD7D74-0115-4A21-8F11-860F1EFC16E3}"/>
          </ac:spMkLst>
        </pc:spChg>
        <pc:spChg chg="add del mod">
          <ac:chgData name="Gail Cross" userId="9e0fbb2e9583deed" providerId="LiveId" clId="{A07FF165-3693-497D-A997-D009FB519B94}" dt="2021-04-14T12:06:46.276" v="32394" actId="478"/>
          <ac:spMkLst>
            <pc:docMk/>
            <pc:sldMk cId="3416322275" sldId="283"/>
            <ac:spMk id="9" creationId="{24B0FF77-4301-497D-A4BC-15B677D8CCC9}"/>
          </ac:spMkLst>
        </pc:spChg>
        <pc:spChg chg="add mod">
          <ac:chgData name="Gail Cross" userId="9e0fbb2e9583deed" providerId="LiveId" clId="{A07FF165-3693-497D-A997-D009FB519B94}" dt="2021-04-14T15:38:30.166" v="38635" actId="14100"/>
          <ac:spMkLst>
            <pc:docMk/>
            <pc:sldMk cId="3416322275" sldId="283"/>
            <ac:spMk id="10" creationId="{631780C0-A505-40D5-B7F1-4F40727CA62E}"/>
          </ac:spMkLst>
        </pc:spChg>
        <pc:spChg chg="add mod">
          <ac:chgData name="Gail Cross" userId="9e0fbb2e9583deed" providerId="LiveId" clId="{A07FF165-3693-497D-A997-D009FB519B94}" dt="2021-04-14T13:46:34.915" v="35705" actId="692"/>
          <ac:spMkLst>
            <pc:docMk/>
            <pc:sldMk cId="3416322275" sldId="283"/>
            <ac:spMk id="13" creationId="{7E49495C-7447-47EC-B7DD-9EFEF1441719}"/>
          </ac:spMkLst>
        </pc:spChg>
        <pc:spChg chg="add mod">
          <ac:chgData name="Gail Cross" userId="9e0fbb2e9583deed" providerId="LiveId" clId="{A07FF165-3693-497D-A997-D009FB519B94}" dt="2021-04-14T13:46:47.156" v="35732" actId="1037"/>
          <ac:spMkLst>
            <pc:docMk/>
            <pc:sldMk cId="3416322275" sldId="283"/>
            <ac:spMk id="14" creationId="{01F0CBF2-4F75-43BE-8CBD-BB751A710F57}"/>
          </ac:spMkLst>
        </pc:spChg>
        <pc:spChg chg="add mod">
          <ac:chgData name="Gail Cross" userId="9e0fbb2e9583deed" providerId="LiveId" clId="{A07FF165-3693-497D-A997-D009FB519B94}" dt="2021-04-14T13:47:03.985" v="35785" actId="1038"/>
          <ac:spMkLst>
            <pc:docMk/>
            <pc:sldMk cId="3416322275" sldId="283"/>
            <ac:spMk id="15" creationId="{66BAEA23-C24E-40A0-8583-EFC09FFEF84C}"/>
          </ac:spMkLst>
        </pc:spChg>
        <pc:spChg chg="add del mod">
          <ac:chgData name="Gail Cross" userId="9e0fbb2e9583deed" providerId="LiveId" clId="{A07FF165-3693-497D-A997-D009FB519B94}" dt="2021-04-14T13:49:50.806" v="35935" actId="478"/>
          <ac:spMkLst>
            <pc:docMk/>
            <pc:sldMk cId="3416322275" sldId="283"/>
            <ac:spMk id="16" creationId="{ECAC919F-195D-4E06-9767-D256EB7127D2}"/>
          </ac:spMkLst>
        </pc:spChg>
        <pc:spChg chg="add mod">
          <ac:chgData name="Gail Cross" userId="9e0fbb2e9583deed" providerId="LiveId" clId="{A07FF165-3693-497D-A997-D009FB519B94}" dt="2021-04-14T13:47:35.672" v="35912" actId="1036"/>
          <ac:spMkLst>
            <pc:docMk/>
            <pc:sldMk cId="3416322275" sldId="283"/>
            <ac:spMk id="17" creationId="{20E2BB97-6FE4-4A81-B90A-0B958DD6EC85}"/>
          </ac:spMkLst>
        </pc:spChg>
        <pc:spChg chg="add mod">
          <ac:chgData name="Gail Cross" userId="9e0fbb2e9583deed" providerId="LiveId" clId="{A07FF165-3693-497D-A997-D009FB519B94}" dt="2021-04-14T13:48:08.127" v="35928" actId="14100"/>
          <ac:spMkLst>
            <pc:docMk/>
            <pc:sldMk cId="3416322275" sldId="283"/>
            <ac:spMk id="18" creationId="{F9EEA9FA-9BB7-41BF-90E2-21352DC5B34E}"/>
          </ac:spMkLst>
        </pc:spChg>
        <pc:picChg chg="add mod ord">
          <ac:chgData name="Gail Cross" userId="9e0fbb2e9583deed" providerId="LiveId" clId="{A07FF165-3693-497D-A997-D009FB519B94}" dt="2021-04-14T13:47:33.302" v="35894" actId="1076"/>
          <ac:picMkLst>
            <pc:docMk/>
            <pc:sldMk cId="3416322275" sldId="283"/>
            <ac:picMk id="5" creationId="{8CE8638D-D558-4FBD-A4E9-B626711BCCE7}"/>
          </ac:picMkLst>
        </pc:picChg>
        <pc:picChg chg="add del mod">
          <ac:chgData name="Gail Cross" userId="9e0fbb2e9583deed" providerId="LiveId" clId="{A07FF165-3693-497D-A997-D009FB519B94}" dt="2021-04-14T12:06:40.933" v="32393" actId="478"/>
          <ac:picMkLst>
            <pc:docMk/>
            <pc:sldMk cId="3416322275" sldId="283"/>
            <ac:picMk id="8" creationId="{F2441E3A-87AF-4AB0-90CD-0BAB14FD81E7}"/>
          </ac:picMkLst>
        </pc:picChg>
        <pc:cxnChg chg="add mod">
          <ac:chgData name="Gail Cross" userId="9e0fbb2e9583deed" providerId="LiveId" clId="{A07FF165-3693-497D-A997-D009FB519B94}" dt="2021-04-14T12:07:47.333" v="32408" actId="14100"/>
          <ac:cxnSpMkLst>
            <pc:docMk/>
            <pc:sldMk cId="3416322275" sldId="283"/>
            <ac:cxnSpMk id="12" creationId="{3E11240D-2D58-4CE5-B971-DEE0C79C0627}"/>
          </ac:cxnSpMkLst>
        </pc:cxnChg>
      </pc:sldChg>
      <pc:sldChg chg="modSp new del mod modNotesTx">
        <pc:chgData name="Gail Cross" userId="9e0fbb2e9583deed" providerId="LiveId" clId="{A07FF165-3693-497D-A997-D009FB519B94}" dt="2021-04-12T13:51:24.489" v="4349" actId="47"/>
        <pc:sldMkLst>
          <pc:docMk/>
          <pc:sldMk cId="1955415702" sldId="284"/>
        </pc:sldMkLst>
        <pc:spChg chg="mod">
          <ac:chgData name="Gail Cross" userId="9e0fbb2e9583deed" providerId="LiveId" clId="{A07FF165-3693-497D-A997-D009FB519B94}" dt="2021-04-12T13:34:08.462" v="3713" actId="20577"/>
          <ac:spMkLst>
            <pc:docMk/>
            <pc:sldMk cId="1955415702" sldId="284"/>
            <ac:spMk id="2" creationId="{E23AE497-06D0-4F3B-8798-47F3121DF1AA}"/>
          </ac:spMkLst>
        </pc:spChg>
      </pc:sldChg>
      <pc:sldChg chg="addSp delSp modSp new del mod ord modAnim modShow modNotesTx">
        <pc:chgData name="Gail Cross" userId="9e0fbb2e9583deed" providerId="LiveId" clId="{A07FF165-3693-497D-A997-D009FB519B94}" dt="2021-04-14T13:16:29.025" v="34998" actId="2696"/>
        <pc:sldMkLst>
          <pc:docMk/>
          <pc:sldMk cId="3302529061" sldId="284"/>
        </pc:sldMkLst>
        <pc:spChg chg="mod">
          <ac:chgData name="Gail Cross" userId="9e0fbb2e9583deed" providerId="LiveId" clId="{A07FF165-3693-497D-A997-D009FB519B94}" dt="2021-04-12T14:13:07.659" v="4468" actId="20577"/>
          <ac:spMkLst>
            <pc:docMk/>
            <pc:sldMk cId="3302529061" sldId="284"/>
            <ac:spMk id="2" creationId="{38EAE1D3-D080-4CDF-8936-299DB44B8210}"/>
          </ac:spMkLst>
        </pc:spChg>
        <pc:spChg chg="del">
          <ac:chgData name="Gail Cross" userId="9e0fbb2e9583deed" providerId="LiveId" clId="{A07FF165-3693-497D-A997-D009FB519B94}" dt="2021-04-12T14:13:37.912" v="4469" actId="22"/>
          <ac:spMkLst>
            <pc:docMk/>
            <pc:sldMk cId="3302529061" sldId="284"/>
            <ac:spMk id="3" creationId="{FB52FFC5-1F18-4ABD-BDBF-3A41EA62F2CE}"/>
          </ac:spMkLst>
        </pc:spChg>
        <pc:spChg chg="add mod">
          <ac:chgData name="Gail Cross" userId="9e0fbb2e9583deed" providerId="LiveId" clId="{A07FF165-3693-497D-A997-D009FB519B94}" dt="2021-04-13T03:57:59.281" v="13067" actId="1076"/>
          <ac:spMkLst>
            <pc:docMk/>
            <pc:sldMk cId="3302529061" sldId="284"/>
            <ac:spMk id="6" creationId="{B865BD90-A16E-4727-A69C-AD23CE5CE3C4}"/>
          </ac:spMkLst>
        </pc:spChg>
        <pc:spChg chg="add mod">
          <ac:chgData name="Gail Cross" userId="9e0fbb2e9583deed" providerId="LiveId" clId="{A07FF165-3693-497D-A997-D009FB519B94}" dt="2021-04-13T03:58:24.124" v="13074" actId="1076"/>
          <ac:spMkLst>
            <pc:docMk/>
            <pc:sldMk cId="3302529061" sldId="284"/>
            <ac:spMk id="7" creationId="{ADA0AAB3-D42D-4A90-AA55-095768504D18}"/>
          </ac:spMkLst>
        </pc:spChg>
        <pc:spChg chg="add mod">
          <ac:chgData name="Gail Cross" userId="9e0fbb2e9583deed" providerId="LiveId" clId="{A07FF165-3693-497D-A997-D009FB519B94}" dt="2021-04-13T03:58:26.503" v="13075" actId="1076"/>
          <ac:spMkLst>
            <pc:docMk/>
            <pc:sldMk cId="3302529061" sldId="284"/>
            <ac:spMk id="9" creationId="{07537AB5-4D53-4501-A05B-AE8EAEB6A4DA}"/>
          </ac:spMkLst>
        </pc:spChg>
        <pc:picChg chg="add mod ord">
          <ac:chgData name="Gail Cross" userId="9e0fbb2e9583deed" providerId="LiveId" clId="{A07FF165-3693-497D-A997-D009FB519B94}" dt="2021-04-13T03:54:55.354" v="12889" actId="14100"/>
          <ac:picMkLst>
            <pc:docMk/>
            <pc:sldMk cId="3302529061" sldId="284"/>
            <ac:picMk id="5" creationId="{786AA670-F908-4D9C-873A-A581097278BE}"/>
          </ac:picMkLst>
        </pc:picChg>
        <pc:picChg chg="add mod">
          <ac:chgData name="Gail Cross" userId="9e0fbb2e9583deed" providerId="LiveId" clId="{A07FF165-3693-497D-A997-D009FB519B94}" dt="2021-04-13T03:56:03.100" v="12928" actId="1076"/>
          <ac:picMkLst>
            <pc:docMk/>
            <pc:sldMk cId="3302529061" sldId="284"/>
            <ac:picMk id="8" creationId="{2575E863-B790-4C9B-B16B-C3FF6482E974}"/>
          </ac:picMkLst>
        </pc:picChg>
        <pc:picChg chg="add del mod">
          <ac:chgData name="Gail Cross" userId="9e0fbb2e9583deed" providerId="LiveId" clId="{A07FF165-3693-497D-A997-D009FB519B94}" dt="2021-04-12T15:06:11.394" v="6264" actId="478"/>
          <ac:picMkLst>
            <pc:docMk/>
            <pc:sldMk cId="3302529061" sldId="284"/>
            <ac:picMk id="3074" creationId="{119C322F-55F7-4638-8E4A-D11932109538}"/>
          </ac:picMkLst>
        </pc:picChg>
      </pc:sldChg>
      <pc:sldChg chg="addSp delSp modSp new del mod modShow modNotesTx">
        <pc:chgData name="Gail Cross" userId="9e0fbb2e9583deed" providerId="LiveId" clId="{A07FF165-3693-497D-A997-D009FB519B94}" dt="2021-04-14T13:16:29.025" v="34998" actId="2696"/>
        <pc:sldMkLst>
          <pc:docMk/>
          <pc:sldMk cId="1420298074" sldId="285"/>
        </pc:sldMkLst>
        <pc:spChg chg="mod">
          <ac:chgData name="Gail Cross" userId="9e0fbb2e9583deed" providerId="LiveId" clId="{A07FF165-3693-497D-A997-D009FB519B94}" dt="2021-04-12T15:18:46.498" v="6938" actId="14100"/>
          <ac:spMkLst>
            <pc:docMk/>
            <pc:sldMk cId="1420298074" sldId="285"/>
            <ac:spMk id="2" creationId="{57A4E549-2602-4FBA-A9E7-351198E0EF6A}"/>
          </ac:spMkLst>
        </pc:spChg>
        <pc:spChg chg="del">
          <ac:chgData name="Gail Cross" userId="9e0fbb2e9583deed" providerId="LiveId" clId="{A07FF165-3693-497D-A997-D009FB519B94}" dt="2021-04-12T15:11:13.728" v="6277" actId="22"/>
          <ac:spMkLst>
            <pc:docMk/>
            <pc:sldMk cId="1420298074" sldId="285"/>
            <ac:spMk id="3" creationId="{8A251C0F-AD02-4CCB-810B-31288113228D}"/>
          </ac:spMkLst>
        </pc:spChg>
        <pc:spChg chg="add mod">
          <ac:chgData name="Gail Cross" userId="9e0fbb2e9583deed" providerId="LiveId" clId="{A07FF165-3693-497D-A997-D009FB519B94}" dt="2021-04-12T15:19:17.139" v="6949" actId="1076"/>
          <ac:spMkLst>
            <pc:docMk/>
            <pc:sldMk cId="1420298074" sldId="285"/>
            <ac:spMk id="6" creationId="{CE38794C-561C-4EAC-A7C5-8814D3C11488}"/>
          </ac:spMkLst>
        </pc:spChg>
        <pc:spChg chg="add mod">
          <ac:chgData name="Gail Cross" userId="9e0fbb2e9583deed" providerId="LiveId" clId="{A07FF165-3693-497D-A997-D009FB519B94}" dt="2021-04-12T15:26:40.436" v="7602" actId="20577"/>
          <ac:spMkLst>
            <pc:docMk/>
            <pc:sldMk cId="1420298074" sldId="285"/>
            <ac:spMk id="9" creationId="{1D212F54-4593-42D6-A722-B69145E400DA}"/>
          </ac:spMkLst>
        </pc:spChg>
        <pc:picChg chg="add mod ord modCrop">
          <ac:chgData name="Gail Cross" userId="9e0fbb2e9583deed" providerId="LiveId" clId="{A07FF165-3693-497D-A997-D009FB519B94}" dt="2021-04-12T15:19:13.483" v="6948" actId="14100"/>
          <ac:picMkLst>
            <pc:docMk/>
            <pc:sldMk cId="1420298074" sldId="285"/>
            <ac:picMk id="5" creationId="{85A284E4-35B4-4D3A-8378-AE04D4E714F6}"/>
          </ac:picMkLst>
        </pc:picChg>
        <pc:picChg chg="add mod">
          <ac:chgData name="Gail Cross" userId="9e0fbb2e9583deed" providerId="LiveId" clId="{A07FF165-3693-497D-A997-D009FB519B94}" dt="2021-04-12T15:25:36.649" v="7470" actId="1076"/>
          <ac:picMkLst>
            <pc:docMk/>
            <pc:sldMk cId="1420298074" sldId="285"/>
            <ac:picMk id="8" creationId="{5D099034-B150-452B-AFA5-ACE44D8C3A70}"/>
          </ac:picMkLst>
        </pc:picChg>
      </pc:sldChg>
      <pc:sldChg chg="addSp delSp modSp new del mod ord modAnim modShow modNotesTx">
        <pc:chgData name="Gail Cross" userId="9e0fbb2e9583deed" providerId="LiveId" clId="{A07FF165-3693-497D-A997-D009FB519B94}" dt="2021-04-14T13:24:55.173" v="35544" actId="2696"/>
        <pc:sldMkLst>
          <pc:docMk/>
          <pc:sldMk cId="4185031080" sldId="286"/>
        </pc:sldMkLst>
        <pc:spChg chg="mod">
          <ac:chgData name="Gail Cross" userId="9e0fbb2e9583deed" providerId="LiveId" clId="{A07FF165-3693-497D-A997-D009FB519B94}" dt="2021-04-13T10:51:34.378" v="26678" actId="114"/>
          <ac:spMkLst>
            <pc:docMk/>
            <pc:sldMk cId="4185031080" sldId="286"/>
            <ac:spMk id="2" creationId="{F257E479-BD1E-45E7-B899-7C94BD6A6449}"/>
          </ac:spMkLst>
        </pc:spChg>
        <pc:spChg chg="del">
          <ac:chgData name="Gail Cross" userId="9e0fbb2e9583deed" providerId="LiveId" clId="{A07FF165-3693-497D-A997-D009FB519B94}" dt="2021-04-13T02:56:45.484" v="9374" actId="22"/>
          <ac:spMkLst>
            <pc:docMk/>
            <pc:sldMk cId="4185031080" sldId="286"/>
            <ac:spMk id="3" creationId="{5720A089-DFBB-4C71-819A-3334C3E65323}"/>
          </ac:spMkLst>
        </pc:spChg>
        <pc:spChg chg="add mod">
          <ac:chgData name="Gail Cross" userId="9e0fbb2e9583deed" providerId="LiveId" clId="{A07FF165-3693-497D-A997-D009FB519B94}" dt="2021-04-13T10:54:37.920" v="26950" actId="1076"/>
          <ac:spMkLst>
            <pc:docMk/>
            <pc:sldMk cId="4185031080" sldId="286"/>
            <ac:spMk id="6" creationId="{B9177E3E-8CAC-47E4-A382-500218AA89FF}"/>
          </ac:spMkLst>
        </pc:spChg>
        <pc:picChg chg="add mod ord modCrop">
          <ac:chgData name="Gail Cross" userId="9e0fbb2e9583deed" providerId="LiveId" clId="{A07FF165-3693-497D-A997-D009FB519B94}" dt="2021-04-13T10:51:06.037" v="26676" actId="14100"/>
          <ac:picMkLst>
            <pc:docMk/>
            <pc:sldMk cId="4185031080" sldId="286"/>
            <ac:picMk id="5" creationId="{DD7636EF-B321-45F1-807D-33BDCFF284C1}"/>
          </ac:picMkLst>
        </pc:picChg>
        <pc:picChg chg="add del mod modCrop">
          <ac:chgData name="Gail Cross" userId="9e0fbb2e9583deed" providerId="LiveId" clId="{A07FF165-3693-497D-A997-D009FB519B94}" dt="2021-04-13T03:06:43.085" v="9590" actId="478"/>
          <ac:picMkLst>
            <pc:docMk/>
            <pc:sldMk cId="4185031080" sldId="286"/>
            <ac:picMk id="8" creationId="{74667966-A23B-49BF-B3A9-DCAE18818164}"/>
          </ac:picMkLst>
        </pc:picChg>
        <pc:picChg chg="add mod modCrop">
          <ac:chgData name="Gail Cross" userId="9e0fbb2e9583deed" providerId="LiveId" clId="{A07FF165-3693-497D-A997-D009FB519B94}" dt="2021-04-13T10:50:52.626" v="26670" actId="1076"/>
          <ac:picMkLst>
            <pc:docMk/>
            <pc:sldMk cId="4185031080" sldId="286"/>
            <ac:picMk id="10" creationId="{482C2191-1760-4FCF-BC7C-8777DFC8B3D4}"/>
          </ac:picMkLst>
        </pc:picChg>
        <pc:picChg chg="add mod">
          <ac:chgData name="Gail Cross" userId="9e0fbb2e9583deed" providerId="LiveId" clId="{A07FF165-3693-497D-A997-D009FB519B94}" dt="2021-04-13T10:51:08.048" v="26677" actId="1076"/>
          <ac:picMkLst>
            <pc:docMk/>
            <pc:sldMk cId="4185031080" sldId="286"/>
            <ac:picMk id="12" creationId="{CF396FE0-C723-458C-BF2C-BAFEA624F4A9}"/>
          </ac:picMkLst>
        </pc:picChg>
      </pc:sldChg>
      <pc:sldChg chg="addSp delSp modSp new mod ord modNotesTx">
        <pc:chgData name="Gail Cross" userId="9e0fbb2e9583deed" providerId="LiveId" clId="{A07FF165-3693-497D-A997-D009FB519B94}" dt="2021-04-14T17:28:29.660" v="58798" actId="20577"/>
        <pc:sldMkLst>
          <pc:docMk/>
          <pc:sldMk cId="3575247208" sldId="287"/>
        </pc:sldMkLst>
        <pc:spChg chg="mod">
          <ac:chgData name="Gail Cross" userId="9e0fbb2e9583deed" providerId="LiveId" clId="{A07FF165-3693-497D-A997-D009FB519B94}" dt="2021-04-14T17:28:29.660" v="58798" actId="20577"/>
          <ac:spMkLst>
            <pc:docMk/>
            <pc:sldMk cId="3575247208" sldId="287"/>
            <ac:spMk id="2" creationId="{6F174202-2D73-473B-82B0-2256FD658EAF}"/>
          </ac:spMkLst>
        </pc:spChg>
        <pc:spChg chg="del">
          <ac:chgData name="Gail Cross" userId="9e0fbb2e9583deed" providerId="LiveId" clId="{A07FF165-3693-497D-A997-D009FB519B94}" dt="2021-04-13T03:40:07.253" v="11684" actId="22"/>
          <ac:spMkLst>
            <pc:docMk/>
            <pc:sldMk cId="3575247208" sldId="287"/>
            <ac:spMk id="3" creationId="{BBBDD151-A197-4FCE-B4C8-25B47C358A72}"/>
          </ac:spMkLst>
        </pc:spChg>
        <pc:spChg chg="add mod">
          <ac:chgData name="Gail Cross" userId="9e0fbb2e9583deed" providerId="LiveId" clId="{A07FF165-3693-497D-A997-D009FB519B94}" dt="2021-04-13T10:57:10.844" v="27102" actId="1076"/>
          <ac:spMkLst>
            <pc:docMk/>
            <pc:sldMk cId="3575247208" sldId="287"/>
            <ac:spMk id="6" creationId="{290CCE98-80B4-4BC0-8FDE-0E145372AE9B}"/>
          </ac:spMkLst>
        </pc:spChg>
        <pc:picChg chg="add mod ord">
          <ac:chgData name="Gail Cross" userId="9e0fbb2e9583deed" providerId="LiveId" clId="{A07FF165-3693-497D-A997-D009FB519B94}" dt="2021-04-13T10:57:05.032" v="27099" actId="1076"/>
          <ac:picMkLst>
            <pc:docMk/>
            <pc:sldMk cId="3575247208" sldId="287"/>
            <ac:picMk id="5" creationId="{E34EF4E0-7353-4C37-BAC9-F01FD3F5A855}"/>
          </ac:picMkLst>
        </pc:picChg>
      </pc:sldChg>
      <pc:sldChg chg="addSp delSp modSp new del mod modShow modNotesTx">
        <pc:chgData name="Gail Cross" userId="9e0fbb2e9583deed" providerId="LiveId" clId="{A07FF165-3693-497D-A997-D009FB519B94}" dt="2021-04-14T14:24:47.665" v="36419" actId="2696"/>
        <pc:sldMkLst>
          <pc:docMk/>
          <pc:sldMk cId="1434522559" sldId="288"/>
        </pc:sldMkLst>
        <pc:spChg chg="mod">
          <ac:chgData name="Gail Cross" userId="9e0fbb2e9583deed" providerId="LiveId" clId="{A07FF165-3693-497D-A997-D009FB519B94}" dt="2021-04-13T03:47:16.017" v="12564" actId="255"/>
          <ac:spMkLst>
            <pc:docMk/>
            <pc:sldMk cId="1434522559" sldId="288"/>
            <ac:spMk id="2" creationId="{B09F3454-8A1C-4FC6-AA87-91C9872C3B5D}"/>
          </ac:spMkLst>
        </pc:spChg>
        <pc:spChg chg="del">
          <ac:chgData name="Gail Cross" userId="9e0fbb2e9583deed" providerId="LiveId" clId="{A07FF165-3693-497D-A997-D009FB519B94}" dt="2021-04-13T03:47:53.081" v="12565" actId="22"/>
          <ac:spMkLst>
            <pc:docMk/>
            <pc:sldMk cId="1434522559" sldId="288"/>
            <ac:spMk id="3" creationId="{DB0B51F1-D30D-4CBE-8A78-FB450BE7CCE9}"/>
          </ac:spMkLst>
        </pc:spChg>
        <pc:spChg chg="add del mod">
          <ac:chgData name="Gail Cross" userId="9e0fbb2e9583deed" providerId="LiveId" clId="{A07FF165-3693-497D-A997-D009FB519B94}" dt="2021-04-13T03:49:43.694" v="12843" actId="22"/>
          <ac:spMkLst>
            <pc:docMk/>
            <pc:sldMk cId="1434522559" sldId="288"/>
            <ac:spMk id="7" creationId="{9163831A-6298-4C73-B5F1-094B09149E13}"/>
          </ac:spMkLst>
        </pc:spChg>
        <pc:spChg chg="add mod">
          <ac:chgData name="Gail Cross" userId="9e0fbb2e9583deed" providerId="LiveId" clId="{A07FF165-3693-497D-A997-D009FB519B94}" dt="2021-04-13T04:02:33.705" v="13091" actId="255"/>
          <ac:spMkLst>
            <pc:docMk/>
            <pc:sldMk cId="1434522559" sldId="288"/>
            <ac:spMk id="13" creationId="{9DD96A99-1A41-4C45-B9F3-E8F231CA37C6}"/>
          </ac:spMkLst>
        </pc:spChg>
        <pc:picChg chg="add del mod ord">
          <ac:chgData name="Gail Cross" userId="9e0fbb2e9583deed" providerId="LiveId" clId="{A07FF165-3693-497D-A997-D009FB519B94}" dt="2021-04-13T03:49:35.147" v="12842" actId="478"/>
          <ac:picMkLst>
            <pc:docMk/>
            <pc:sldMk cId="1434522559" sldId="288"/>
            <ac:picMk id="5" creationId="{EB705077-43B8-4F6A-A1A4-4FAA8A75D702}"/>
          </ac:picMkLst>
        </pc:picChg>
        <pc:picChg chg="add mod ord modCrop">
          <ac:chgData name="Gail Cross" userId="9e0fbb2e9583deed" providerId="LiveId" clId="{A07FF165-3693-497D-A997-D009FB519B94}" dt="2021-04-13T04:05:17.353" v="13093" actId="732"/>
          <ac:picMkLst>
            <pc:docMk/>
            <pc:sldMk cId="1434522559" sldId="288"/>
            <ac:picMk id="9" creationId="{8B5B99F7-23E6-48F3-93DF-D1F236C3294E}"/>
          </ac:picMkLst>
        </pc:picChg>
        <pc:picChg chg="add del mod">
          <ac:chgData name="Gail Cross" userId="9e0fbb2e9583deed" providerId="LiveId" clId="{A07FF165-3693-497D-A997-D009FB519B94}" dt="2021-04-13T03:50:56.490" v="12854" actId="478"/>
          <ac:picMkLst>
            <pc:docMk/>
            <pc:sldMk cId="1434522559" sldId="288"/>
            <ac:picMk id="11" creationId="{206A7937-826A-4DBE-B66E-C0E4E2AAED8F}"/>
          </ac:picMkLst>
        </pc:picChg>
        <pc:picChg chg="add del mod">
          <ac:chgData name="Gail Cross" userId="9e0fbb2e9583deed" providerId="LiveId" clId="{A07FF165-3693-497D-A997-D009FB519B94}" dt="2021-04-13T03:52:15.186" v="12876" actId="478"/>
          <ac:picMkLst>
            <pc:docMk/>
            <pc:sldMk cId="1434522559" sldId="288"/>
            <ac:picMk id="12" creationId="{1A22FEEB-78F3-4778-9687-7478DCCE06EB}"/>
          </ac:picMkLst>
        </pc:picChg>
      </pc:sldChg>
      <pc:sldChg chg="addSp delSp modSp new mod ord modNotesTx">
        <pc:chgData name="Gail Cross" userId="9e0fbb2e9583deed" providerId="LiveId" clId="{A07FF165-3693-497D-A997-D009FB519B94}" dt="2021-04-14T15:49:09.388" v="38647" actId="20577"/>
        <pc:sldMkLst>
          <pc:docMk/>
          <pc:sldMk cId="321151075" sldId="289"/>
        </pc:sldMkLst>
        <pc:spChg chg="mod">
          <ac:chgData name="Gail Cross" userId="9e0fbb2e9583deed" providerId="LiveId" clId="{A07FF165-3693-497D-A997-D009FB519B94}" dt="2021-04-14T15:49:09.388" v="38647" actId="20577"/>
          <ac:spMkLst>
            <pc:docMk/>
            <pc:sldMk cId="321151075" sldId="289"/>
            <ac:spMk id="2" creationId="{7E864C5A-C511-4C3A-8FCE-6E32C9AFAB75}"/>
          </ac:spMkLst>
        </pc:spChg>
        <pc:spChg chg="del">
          <ac:chgData name="Gail Cross" userId="9e0fbb2e9583deed" providerId="LiveId" clId="{A07FF165-3693-497D-A997-D009FB519B94}" dt="2021-04-13T04:15:13.236" v="13713" actId="22"/>
          <ac:spMkLst>
            <pc:docMk/>
            <pc:sldMk cId="321151075" sldId="289"/>
            <ac:spMk id="3" creationId="{BB790005-0CDC-4040-9D2B-2317FB2E22D8}"/>
          </ac:spMkLst>
        </pc:spChg>
        <pc:spChg chg="add mod">
          <ac:chgData name="Gail Cross" userId="9e0fbb2e9583deed" providerId="LiveId" clId="{A07FF165-3693-497D-A997-D009FB519B94}" dt="2021-04-14T14:01:43.917" v="35948" actId="20577"/>
          <ac:spMkLst>
            <pc:docMk/>
            <pc:sldMk cId="321151075" sldId="289"/>
            <ac:spMk id="8" creationId="{ED59559F-F5F0-42D0-8372-FCB670591251}"/>
          </ac:spMkLst>
        </pc:spChg>
        <pc:picChg chg="add mod ord modCrop">
          <ac:chgData name="Gail Cross" userId="9e0fbb2e9583deed" providerId="LiveId" clId="{A07FF165-3693-497D-A997-D009FB519B94}" dt="2021-04-13T04:20:21.866" v="13842" actId="14100"/>
          <ac:picMkLst>
            <pc:docMk/>
            <pc:sldMk cId="321151075" sldId="289"/>
            <ac:picMk id="5" creationId="{5F16749C-55B7-4B80-BBF5-AF4548ADFAA2}"/>
          </ac:picMkLst>
        </pc:picChg>
        <pc:picChg chg="add del mod">
          <ac:chgData name="Gail Cross" userId="9e0fbb2e9583deed" providerId="LiveId" clId="{A07FF165-3693-497D-A997-D009FB519B94}" dt="2021-04-13T04:16:36.336" v="13806" actId="21"/>
          <ac:picMkLst>
            <pc:docMk/>
            <pc:sldMk cId="321151075" sldId="289"/>
            <ac:picMk id="7" creationId="{01128BF6-9E52-478F-B106-E77370BCC9E9}"/>
          </ac:picMkLst>
        </pc:picChg>
      </pc:sldChg>
      <pc:sldChg chg="modSp new del mod">
        <pc:chgData name="Gail Cross" userId="9e0fbb2e9583deed" providerId="LiveId" clId="{A07FF165-3693-497D-A997-D009FB519B94}" dt="2021-04-13T04:11:33.604" v="13593" actId="47"/>
        <pc:sldMkLst>
          <pc:docMk/>
          <pc:sldMk cId="2133361458" sldId="290"/>
        </pc:sldMkLst>
        <pc:spChg chg="mod">
          <ac:chgData name="Gail Cross" userId="9e0fbb2e9583deed" providerId="LiveId" clId="{A07FF165-3693-497D-A997-D009FB519B94}" dt="2021-04-13T04:05:59.505" v="13112" actId="20577"/>
          <ac:spMkLst>
            <pc:docMk/>
            <pc:sldMk cId="2133361458" sldId="290"/>
            <ac:spMk id="2" creationId="{667CF1D7-0780-4899-90D5-DBB0EFE905F1}"/>
          </ac:spMkLst>
        </pc:spChg>
      </pc:sldChg>
      <pc:sldChg chg="addSp delSp modSp new mod ord modNotesTx">
        <pc:chgData name="Gail Cross" userId="9e0fbb2e9583deed" providerId="LiveId" clId="{A07FF165-3693-497D-A997-D009FB519B94}" dt="2021-04-14T14:01:51.400" v="35950" actId="20577"/>
        <pc:sldMkLst>
          <pc:docMk/>
          <pc:sldMk cId="3282207721" sldId="290"/>
        </pc:sldMkLst>
        <pc:spChg chg="mod">
          <ac:chgData name="Gail Cross" userId="9e0fbb2e9583deed" providerId="LiveId" clId="{A07FF165-3693-497D-A997-D009FB519B94}" dt="2021-04-13T04:16:53.492" v="13836" actId="20577"/>
          <ac:spMkLst>
            <pc:docMk/>
            <pc:sldMk cId="3282207721" sldId="290"/>
            <ac:spMk id="2" creationId="{037BE230-D039-4199-8909-887277F0D32D}"/>
          </ac:spMkLst>
        </pc:spChg>
        <pc:spChg chg="del">
          <ac:chgData name="Gail Cross" userId="9e0fbb2e9583deed" providerId="LiveId" clId="{A07FF165-3693-497D-A997-D009FB519B94}" dt="2021-04-13T04:16:44.608" v="13807"/>
          <ac:spMkLst>
            <pc:docMk/>
            <pc:sldMk cId="3282207721" sldId="290"/>
            <ac:spMk id="3" creationId="{256F022C-D480-472A-9A4E-92638E9613DB}"/>
          </ac:spMkLst>
        </pc:spChg>
        <pc:spChg chg="add mod">
          <ac:chgData name="Gail Cross" userId="9e0fbb2e9583deed" providerId="LiveId" clId="{A07FF165-3693-497D-A997-D009FB519B94}" dt="2021-04-14T14:01:51.400" v="35950" actId="20577"/>
          <ac:spMkLst>
            <pc:docMk/>
            <pc:sldMk cId="3282207721" sldId="290"/>
            <ac:spMk id="5" creationId="{4F3C24F1-2405-4061-AA3C-BFA1C00F0E8B}"/>
          </ac:spMkLst>
        </pc:spChg>
        <pc:picChg chg="add mod">
          <ac:chgData name="Gail Cross" userId="9e0fbb2e9583deed" providerId="LiveId" clId="{A07FF165-3693-497D-A997-D009FB519B94}" dt="2021-04-13T04:16:44.608" v="13807"/>
          <ac:picMkLst>
            <pc:docMk/>
            <pc:sldMk cId="3282207721" sldId="290"/>
            <ac:picMk id="4" creationId="{695E6EA2-F7A2-46FA-92FA-B741F013A234}"/>
          </ac:picMkLst>
        </pc:picChg>
      </pc:sldChg>
      <pc:sldChg chg="addSp delSp modSp new mod ord modAnim modShow modNotesTx">
        <pc:chgData name="Gail Cross" userId="9e0fbb2e9583deed" providerId="LiveId" clId="{A07FF165-3693-497D-A997-D009FB519B94}" dt="2021-04-15T10:57:22.168" v="62684"/>
        <pc:sldMkLst>
          <pc:docMk/>
          <pc:sldMk cId="1972838515" sldId="291"/>
        </pc:sldMkLst>
        <pc:spChg chg="mod">
          <ac:chgData name="Gail Cross" userId="9e0fbb2e9583deed" providerId="LiveId" clId="{A07FF165-3693-497D-A997-D009FB519B94}" dt="2021-04-14T17:28:53.536" v="58799" actId="20577"/>
          <ac:spMkLst>
            <pc:docMk/>
            <pc:sldMk cId="1972838515" sldId="291"/>
            <ac:spMk id="2" creationId="{5FAFDD50-48E0-4177-8C35-FA48CE0ACCBA}"/>
          </ac:spMkLst>
        </pc:spChg>
        <pc:spChg chg="del">
          <ac:chgData name="Gail Cross" userId="9e0fbb2e9583deed" providerId="LiveId" clId="{A07FF165-3693-497D-A997-D009FB519B94}" dt="2021-04-13T04:36:46.887" v="14934" actId="22"/>
          <ac:spMkLst>
            <pc:docMk/>
            <pc:sldMk cId="1972838515" sldId="291"/>
            <ac:spMk id="3" creationId="{49714E55-7BD9-494F-8A8D-33C41D843062}"/>
          </ac:spMkLst>
        </pc:spChg>
        <pc:spChg chg="add mod">
          <ac:chgData name="Gail Cross" userId="9e0fbb2e9583deed" providerId="LiveId" clId="{A07FF165-3693-497D-A997-D009FB519B94}" dt="2021-04-15T03:33:53.666" v="59876" actId="20577"/>
          <ac:spMkLst>
            <pc:docMk/>
            <pc:sldMk cId="1972838515" sldId="291"/>
            <ac:spMk id="7" creationId="{026BF727-A224-4433-B9B3-21BD18A61611}"/>
          </ac:spMkLst>
        </pc:spChg>
        <pc:spChg chg="add mod">
          <ac:chgData name="Gail Cross" userId="9e0fbb2e9583deed" providerId="LiveId" clId="{A07FF165-3693-497D-A997-D009FB519B94}" dt="2021-04-14T16:23:28.549" v="39297" actId="14100"/>
          <ac:spMkLst>
            <pc:docMk/>
            <pc:sldMk cId="1972838515" sldId="291"/>
            <ac:spMk id="9" creationId="{693A1D07-167C-48BB-B661-9564F273EC65}"/>
          </ac:spMkLst>
        </pc:spChg>
        <pc:spChg chg="add mod">
          <ac:chgData name="Gail Cross" userId="9e0fbb2e9583deed" providerId="LiveId" clId="{A07FF165-3693-497D-A997-D009FB519B94}" dt="2021-04-14T16:23:48.084" v="39303" actId="14100"/>
          <ac:spMkLst>
            <pc:docMk/>
            <pc:sldMk cId="1972838515" sldId="291"/>
            <ac:spMk id="10" creationId="{F73726F8-8D19-4F2E-8747-479361A3B646}"/>
          </ac:spMkLst>
        </pc:spChg>
        <pc:picChg chg="add mod ord modCrop">
          <ac:chgData name="Gail Cross" userId="9e0fbb2e9583deed" providerId="LiveId" clId="{A07FF165-3693-497D-A997-D009FB519B94}" dt="2021-04-14T16:22:44.690" v="39286" actId="1076"/>
          <ac:picMkLst>
            <pc:docMk/>
            <pc:sldMk cId="1972838515" sldId="291"/>
            <ac:picMk id="5" creationId="{DBEA69DE-0CAB-4533-B442-FE914EB9430F}"/>
          </ac:picMkLst>
        </pc:picChg>
        <pc:picChg chg="add del mod">
          <ac:chgData name="Gail Cross" userId="9e0fbb2e9583deed" providerId="LiveId" clId="{A07FF165-3693-497D-A997-D009FB519B94}" dt="2021-04-13T04:39:27.396" v="15328" actId="478"/>
          <ac:picMkLst>
            <pc:docMk/>
            <pc:sldMk cId="1972838515" sldId="291"/>
            <ac:picMk id="6" creationId="{5341A188-A9CA-4E98-9853-C64B453D9034}"/>
          </ac:picMkLst>
        </pc:picChg>
        <pc:picChg chg="add mod">
          <ac:chgData name="Gail Cross" userId="9e0fbb2e9583deed" providerId="LiveId" clId="{A07FF165-3693-497D-A997-D009FB519B94}" dt="2021-04-14T16:24:06.378" v="39308" actId="1076"/>
          <ac:picMkLst>
            <pc:docMk/>
            <pc:sldMk cId="1972838515" sldId="291"/>
            <ac:picMk id="8" creationId="{B894B134-F9F5-421B-A7F8-CAC104D4F43B}"/>
          </ac:picMkLst>
        </pc:picChg>
      </pc:sldChg>
      <pc:sldChg chg="addSp delSp modSp new del mod ord modNotesTx">
        <pc:chgData name="Gail Cross" userId="9e0fbb2e9583deed" providerId="LiveId" clId="{A07FF165-3693-497D-A997-D009FB519B94}" dt="2021-04-14T16:24:03.604" v="39307" actId="47"/>
        <pc:sldMkLst>
          <pc:docMk/>
          <pc:sldMk cId="2403016094" sldId="292"/>
        </pc:sldMkLst>
        <pc:spChg chg="mod">
          <ac:chgData name="Gail Cross" userId="9e0fbb2e9583deed" providerId="LiveId" clId="{A07FF165-3693-497D-A997-D009FB519B94}" dt="2021-04-13T04:41:00.310" v="15403"/>
          <ac:spMkLst>
            <pc:docMk/>
            <pc:sldMk cId="2403016094" sldId="292"/>
            <ac:spMk id="2" creationId="{59DCE075-3D37-46E7-84DA-D3B1E4E75994}"/>
          </ac:spMkLst>
        </pc:spChg>
        <pc:spChg chg="del">
          <ac:chgData name="Gail Cross" userId="9e0fbb2e9583deed" providerId="LiveId" clId="{A07FF165-3693-497D-A997-D009FB519B94}" dt="2021-04-13T04:40:44.992" v="15400" actId="22"/>
          <ac:spMkLst>
            <pc:docMk/>
            <pc:sldMk cId="2403016094" sldId="292"/>
            <ac:spMk id="3" creationId="{10A21CE9-57BB-435E-BABE-4256BA0B7D82}"/>
          </ac:spMkLst>
        </pc:spChg>
        <pc:spChg chg="add del mod">
          <ac:chgData name="Gail Cross" userId="9e0fbb2e9583deed" providerId="LiveId" clId="{A07FF165-3693-497D-A997-D009FB519B94}" dt="2021-04-14T16:23:11.111" v="39292" actId="21"/>
          <ac:spMkLst>
            <pc:docMk/>
            <pc:sldMk cId="2403016094" sldId="292"/>
            <ac:spMk id="6" creationId="{F4F0B4D8-2D4F-4C10-A938-70D480F20E06}"/>
          </ac:spMkLst>
        </pc:spChg>
        <pc:spChg chg="add del mod">
          <ac:chgData name="Gail Cross" userId="9e0fbb2e9583deed" providerId="LiveId" clId="{A07FF165-3693-497D-A997-D009FB519B94}" dt="2021-04-14T16:23:31.746" v="39298" actId="21"/>
          <ac:spMkLst>
            <pc:docMk/>
            <pc:sldMk cId="2403016094" sldId="292"/>
            <ac:spMk id="7" creationId="{B6466F9A-A4A0-4698-8468-0EE9E1231257}"/>
          </ac:spMkLst>
        </pc:spChg>
        <pc:spChg chg="add del mod">
          <ac:chgData name="Gail Cross" userId="9e0fbb2e9583deed" providerId="LiveId" clId="{A07FF165-3693-497D-A997-D009FB519B94}" dt="2021-04-14T13:34:59.028" v="35645" actId="478"/>
          <ac:spMkLst>
            <pc:docMk/>
            <pc:sldMk cId="2403016094" sldId="292"/>
            <ac:spMk id="8" creationId="{267E9001-5991-417B-9519-E02A5D9A4128}"/>
          </ac:spMkLst>
        </pc:spChg>
        <pc:spChg chg="add mod">
          <ac:chgData name="Gail Cross" userId="9e0fbb2e9583deed" providerId="LiveId" clId="{A07FF165-3693-497D-A997-D009FB519B94}" dt="2021-04-14T13:35:00.630" v="35646"/>
          <ac:spMkLst>
            <pc:docMk/>
            <pc:sldMk cId="2403016094" sldId="292"/>
            <ac:spMk id="9" creationId="{927D339D-218C-43CA-A4E6-0A0F1F2AF347}"/>
          </ac:spMkLst>
        </pc:spChg>
        <pc:spChg chg="add del mod">
          <ac:chgData name="Gail Cross" userId="9e0fbb2e9583deed" providerId="LiveId" clId="{A07FF165-3693-497D-A997-D009FB519B94}" dt="2021-04-14T16:23:08.559" v="39291" actId="478"/>
          <ac:spMkLst>
            <pc:docMk/>
            <pc:sldMk cId="2403016094" sldId="292"/>
            <ac:spMk id="11" creationId="{3ED70ADC-F3DE-4518-844A-04601BF73574}"/>
          </ac:spMkLst>
        </pc:spChg>
        <pc:picChg chg="add del mod ord">
          <ac:chgData name="Gail Cross" userId="9e0fbb2e9583deed" providerId="LiveId" clId="{A07FF165-3693-497D-A997-D009FB519B94}" dt="2021-04-14T16:22:48.225" v="39287" actId="21"/>
          <ac:picMkLst>
            <pc:docMk/>
            <pc:sldMk cId="2403016094" sldId="292"/>
            <ac:picMk id="5" creationId="{1905C0F6-8A9B-459A-B3BE-27AFB6D077EC}"/>
          </ac:picMkLst>
        </pc:picChg>
      </pc:sldChg>
      <pc:sldChg chg="addSp delSp modSp new mod ord setBg modNotesTx">
        <pc:chgData name="Gail Cross" userId="9e0fbb2e9583deed" providerId="LiveId" clId="{A07FF165-3693-497D-A997-D009FB519B94}" dt="2021-04-14T14:15:15.733" v="36414" actId="20577"/>
        <pc:sldMkLst>
          <pc:docMk/>
          <pc:sldMk cId="3193304697" sldId="293"/>
        </pc:sldMkLst>
        <pc:spChg chg="mod">
          <ac:chgData name="Gail Cross" userId="9e0fbb2e9583deed" providerId="LiveId" clId="{A07FF165-3693-497D-A997-D009FB519B94}" dt="2021-04-13T04:51:14.325" v="15825" actId="1076"/>
          <ac:spMkLst>
            <pc:docMk/>
            <pc:sldMk cId="3193304697" sldId="293"/>
            <ac:spMk id="2" creationId="{81A21D9F-2AB5-4C74-B539-D0DE4AFC05D9}"/>
          </ac:spMkLst>
        </pc:spChg>
        <pc:spChg chg="del">
          <ac:chgData name="Gail Cross" userId="9e0fbb2e9583deed" providerId="LiveId" clId="{A07FF165-3693-497D-A997-D009FB519B94}" dt="2021-04-13T04:48:52.633" v="15793"/>
          <ac:spMkLst>
            <pc:docMk/>
            <pc:sldMk cId="3193304697" sldId="293"/>
            <ac:spMk id="3" creationId="{4689A9B6-B578-4D17-B1BB-FFF9941E26B8}"/>
          </ac:spMkLst>
        </pc:spChg>
        <pc:spChg chg="add del">
          <ac:chgData name="Gail Cross" userId="9e0fbb2e9583deed" providerId="LiveId" clId="{A07FF165-3693-497D-A997-D009FB519B94}" dt="2021-04-13T04:49:05.315" v="15795" actId="26606"/>
          <ac:spMkLst>
            <pc:docMk/>
            <pc:sldMk cId="3193304697" sldId="293"/>
            <ac:spMk id="9" creationId="{A4AC5506-6312-4701-8D3C-40187889A947}"/>
          </ac:spMkLst>
        </pc:spChg>
        <pc:spChg chg="add">
          <ac:chgData name="Gail Cross" userId="9e0fbb2e9583deed" providerId="LiveId" clId="{A07FF165-3693-497D-A997-D009FB519B94}" dt="2021-04-13T04:49:05.341" v="15796" actId="26606"/>
          <ac:spMkLst>
            <pc:docMk/>
            <pc:sldMk cId="3193304697" sldId="293"/>
            <ac:spMk id="11" creationId="{955A2079-FA98-4876-80F0-72364A7D2EA4}"/>
          </ac:spMkLst>
        </pc:spChg>
        <pc:graphicFrameChg chg="add mod modGraphic">
          <ac:chgData name="Gail Cross" userId="9e0fbb2e9583deed" providerId="LiveId" clId="{A07FF165-3693-497D-A997-D009FB519B94}" dt="2021-04-13T04:51:52.265" v="15829" actId="20577"/>
          <ac:graphicFrameMkLst>
            <pc:docMk/>
            <pc:sldMk cId="3193304697" sldId="293"/>
            <ac:graphicFrameMk id="4" creationId="{D376EF42-2CCE-4A0D-BBC0-142522FA3DB6}"/>
          </ac:graphicFrameMkLst>
        </pc:graphicFrameChg>
      </pc:sldChg>
      <pc:sldChg chg="addSp delSp modSp new del mod setBg setClrOvrMap">
        <pc:chgData name="Gail Cross" userId="9e0fbb2e9583deed" providerId="LiveId" clId="{A07FF165-3693-497D-A997-D009FB519B94}" dt="2021-04-13T05:29:21.832" v="17331" actId="47"/>
        <pc:sldMkLst>
          <pc:docMk/>
          <pc:sldMk cId="2744999581" sldId="294"/>
        </pc:sldMkLst>
        <pc:spChg chg="mod">
          <ac:chgData name="Gail Cross" userId="9e0fbb2e9583deed" providerId="LiveId" clId="{A07FF165-3693-497D-A997-D009FB519B94}" dt="2021-04-13T05:22:06.381" v="16989" actId="26606"/>
          <ac:spMkLst>
            <pc:docMk/>
            <pc:sldMk cId="2744999581" sldId="294"/>
            <ac:spMk id="2" creationId="{BEA8F3E9-CFEF-4564-9B22-8006B8F94A86}"/>
          </ac:spMkLst>
        </pc:spChg>
        <pc:spChg chg="del">
          <ac:chgData name="Gail Cross" userId="9e0fbb2e9583deed" providerId="LiveId" clId="{A07FF165-3693-497D-A997-D009FB519B94}" dt="2021-04-13T05:17:36.931" v="16801" actId="22"/>
          <ac:spMkLst>
            <pc:docMk/>
            <pc:sldMk cId="2744999581" sldId="294"/>
            <ac:spMk id="3" creationId="{935B328C-227F-485D-9CB3-134759EBE4D4}"/>
          </ac:spMkLst>
        </pc:spChg>
        <pc:spChg chg="del">
          <ac:chgData name="Gail Cross" userId="9e0fbb2e9583deed" providerId="LiveId" clId="{A07FF165-3693-497D-A997-D009FB519B94}" dt="2021-04-13T05:17:39.913" v="16802" actId="26606"/>
          <ac:spMkLst>
            <pc:docMk/>
            <pc:sldMk cId="2744999581" sldId="294"/>
            <ac:spMk id="4" creationId="{3B98F2E4-AC23-4FD9-AA9F-CD1D957DCFE2}"/>
          </ac:spMkLst>
        </pc:spChg>
        <pc:spChg chg="add mod">
          <ac:chgData name="Gail Cross" userId="9e0fbb2e9583deed" providerId="LiveId" clId="{A07FF165-3693-497D-A997-D009FB519B94}" dt="2021-04-13T05:22:06.381" v="16989" actId="26606"/>
          <ac:spMkLst>
            <pc:docMk/>
            <pc:sldMk cId="2744999581" sldId="294"/>
            <ac:spMk id="7" creationId="{2BDCE28F-A8C9-45B7-A0DC-E48F1BEAEE62}"/>
          </ac:spMkLst>
        </pc:spChg>
        <pc:spChg chg="add del mod">
          <ac:chgData name="Gail Cross" userId="9e0fbb2e9583deed" providerId="LiveId" clId="{A07FF165-3693-497D-A997-D009FB519B94}" dt="2021-04-13T05:21:48.298" v="16984" actId="22"/>
          <ac:spMkLst>
            <pc:docMk/>
            <pc:sldMk cId="2744999581" sldId="294"/>
            <ac:spMk id="9" creationId="{B77682B3-8A18-4C82-898A-D6DAD83C0EF3}"/>
          </ac:spMkLst>
        </pc:spChg>
        <pc:spChg chg="add del">
          <ac:chgData name="Gail Cross" userId="9e0fbb2e9583deed" providerId="LiveId" clId="{A07FF165-3693-497D-A997-D009FB519B94}" dt="2021-04-13T05:22:06.381" v="16989" actId="26606"/>
          <ac:spMkLst>
            <pc:docMk/>
            <pc:sldMk cId="2744999581" sldId="294"/>
            <ac:spMk id="11" creationId="{1707FC24-6981-43D9-B525-C7832BA22463}"/>
          </ac:spMkLst>
        </pc:spChg>
        <pc:spChg chg="add del">
          <ac:chgData name="Gail Cross" userId="9e0fbb2e9583deed" providerId="LiveId" clId="{A07FF165-3693-497D-A997-D009FB519B94}" dt="2021-04-13T05:22:06.375" v="16988" actId="26606"/>
          <ac:spMkLst>
            <pc:docMk/>
            <pc:sldMk cId="2744999581" sldId="294"/>
            <ac:spMk id="17" creationId="{F2B38F72-8FC4-4001-8C67-FA6B86DEC767}"/>
          </ac:spMkLst>
        </pc:spChg>
        <pc:spChg chg="add">
          <ac:chgData name="Gail Cross" userId="9e0fbb2e9583deed" providerId="LiveId" clId="{A07FF165-3693-497D-A997-D009FB519B94}" dt="2021-04-13T05:22:06.381" v="16989" actId="26606"/>
          <ac:spMkLst>
            <pc:docMk/>
            <pc:sldMk cId="2744999581" sldId="294"/>
            <ac:spMk id="20" creationId="{CEB41C5C-0F34-4DDA-9D7C-5E717F35F60C}"/>
          </ac:spMkLst>
        </pc:spChg>
        <pc:picChg chg="add del mod ord">
          <ac:chgData name="Gail Cross" userId="9e0fbb2e9583deed" providerId="LiveId" clId="{A07FF165-3693-497D-A997-D009FB519B94}" dt="2021-04-13T05:20:15.852" v="16983" actId="478"/>
          <ac:picMkLst>
            <pc:docMk/>
            <pc:sldMk cId="2744999581" sldId="294"/>
            <ac:picMk id="6" creationId="{FF8AD0CB-389D-40C9-91B5-8DDE5276E0C1}"/>
          </ac:picMkLst>
        </pc:picChg>
        <pc:picChg chg="add mod ord">
          <ac:chgData name="Gail Cross" userId="9e0fbb2e9583deed" providerId="LiveId" clId="{A07FF165-3693-497D-A997-D009FB519B94}" dt="2021-04-13T05:22:06.381" v="16989" actId="26606"/>
          <ac:picMkLst>
            <pc:docMk/>
            <pc:sldMk cId="2744999581" sldId="294"/>
            <ac:picMk id="12" creationId="{0B965FAF-02E2-43AA-8C12-50D711A2E154}"/>
          </ac:picMkLst>
        </pc:picChg>
        <pc:cxnChg chg="add">
          <ac:chgData name="Gail Cross" userId="9e0fbb2e9583deed" providerId="LiveId" clId="{A07FF165-3693-497D-A997-D009FB519B94}" dt="2021-04-13T05:22:06.381" v="16989" actId="26606"/>
          <ac:cxnSpMkLst>
            <pc:docMk/>
            <pc:sldMk cId="2744999581" sldId="294"/>
            <ac:cxnSpMk id="19" creationId="{57E1E5E6-F385-4E9C-B201-BA5BDE5CAD52}"/>
          </ac:cxnSpMkLst>
        </pc:cxnChg>
      </pc:sldChg>
      <pc:sldChg chg="addSp delSp modSp new del mod modClrScheme chgLayout">
        <pc:chgData name="Gail Cross" userId="9e0fbb2e9583deed" providerId="LiveId" clId="{A07FF165-3693-497D-A997-D009FB519B94}" dt="2021-04-14T16:15:47.537" v="38883" actId="47"/>
        <pc:sldMkLst>
          <pc:docMk/>
          <pc:sldMk cId="1611330232" sldId="295"/>
        </pc:sldMkLst>
        <pc:spChg chg="del">
          <ac:chgData name="Gail Cross" userId="9e0fbb2e9583deed" providerId="LiveId" clId="{A07FF165-3693-497D-A997-D009FB519B94}" dt="2021-04-13T05:22:26.442" v="16991" actId="6264"/>
          <ac:spMkLst>
            <pc:docMk/>
            <pc:sldMk cId="1611330232" sldId="295"/>
            <ac:spMk id="2" creationId="{7B4C985D-81AC-4059-A42A-134EE2B7C562}"/>
          </ac:spMkLst>
        </pc:spChg>
        <pc:spChg chg="del">
          <ac:chgData name="Gail Cross" userId="9e0fbb2e9583deed" providerId="LiveId" clId="{A07FF165-3693-497D-A997-D009FB519B94}" dt="2021-04-13T05:22:26.442" v="16991" actId="6264"/>
          <ac:spMkLst>
            <pc:docMk/>
            <pc:sldMk cId="1611330232" sldId="295"/>
            <ac:spMk id="3" creationId="{ADBF7F1D-1863-45FF-B706-4E72E40FFE5F}"/>
          </ac:spMkLst>
        </pc:spChg>
        <pc:spChg chg="del">
          <ac:chgData name="Gail Cross" userId="9e0fbb2e9583deed" providerId="LiveId" clId="{A07FF165-3693-497D-A997-D009FB519B94}" dt="2021-04-13T05:22:26.442" v="16991" actId="6264"/>
          <ac:spMkLst>
            <pc:docMk/>
            <pc:sldMk cId="1611330232" sldId="295"/>
            <ac:spMk id="4" creationId="{87E5868A-31B5-40B9-BCB4-A95CAD37EAA8}"/>
          </ac:spMkLst>
        </pc:spChg>
        <pc:spChg chg="add del mod ord">
          <ac:chgData name="Gail Cross" userId="9e0fbb2e9583deed" providerId="LiveId" clId="{A07FF165-3693-497D-A997-D009FB519B94}" dt="2021-04-13T05:22:29.328" v="16992" actId="700"/>
          <ac:spMkLst>
            <pc:docMk/>
            <pc:sldMk cId="1611330232" sldId="295"/>
            <ac:spMk id="5" creationId="{3570946D-E92F-470E-83BC-07E0888E1F5D}"/>
          </ac:spMkLst>
        </pc:spChg>
        <pc:spChg chg="add del mod ord">
          <ac:chgData name="Gail Cross" userId="9e0fbb2e9583deed" providerId="LiveId" clId="{A07FF165-3693-497D-A997-D009FB519B94}" dt="2021-04-13T05:22:29.328" v="16992" actId="700"/>
          <ac:spMkLst>
            <pc:docMk/>
            <pc:sldMk cId="1611330232" sldId="295"/>
            <ac:spMk id="6" creationId="{90D11FE2-C9E2-418E-87EC-F572A408D39D}"/>
          </ac:spMkLst>
        </pc:spChg>
        <pc:spChg chg="add del mod ord">
          <ac:chgData name="Gail Cross" userId="9e0fbb2e9583deed" providerId="LiveId" clId="{A07FF165-3693-497D-A997-D009FB519B94}" dt="2021-04-13T05:22:29.328" v="16992" actId="700"/>
          <ac:spMkLst>
            <pc:docMk/>
            <pc:sldMk cId="1611330232" sldId="295"/>
            <ac:spMk id="7" creationId="{D37D4BD6-B3B7-4E54-B4F6-7813BCD2F95E}"/>
          </ac:spMkLst>
        </pc:spChg>
        <pc:spChg chg="add mod">
          <ac:chgData name="Gail Cross" userId="9e0fbb2e9583deed" providerId="LiveId" clId="{A07FF165-3693-497D-A997-D009FB519B94}" dt="2021-04-13T05:23:04.431" v="17021" actId="113"/>
          <ac:spMkLst>
            <pc:docMk/>
            <pc:sldMk cId="1611330232" sldId="295"/>
            <ac:spMk id="10" creationId="{A5117F60-C6C8-4F8D-9F8C-0425B1343921}"/>
          </ac:spMkLst>
        </pc:spChg>
        <pc:spChg chg="add del mod">
          <ac:chgData name="Gail Cross" userId="9e0fbb2e9583deed" providerId="LiveId" clId="{A07FF165-3693-497D-A997-D009FB519B94}" dt="2021-04-13T05:24:05.338" v="17027"/>
          <ac:spMkLst>
            <pc:docMk/>
            <pc:sldMk cId="1611330232" sldId="295"/>
            <ac:spMk id="11" creationId="{CC02D284-4485-462B-8F6F-FD056A486DBF}"/>
          </ac:spMkLst>
        </pc:spChg>
        <pc:spChg chg="add del mod">
          <ac:chgData name="Gail Cross" userId="9e0fbb2e9583deed" providerId="LiveId" clId="{A07FF165-3693-497D-A997-D009FB519B94}" dt="2021-04-13T05:27:23.928" v="17224" actId="478"/>
          <ac:spMkLst>
            <pc:docMk/>
            <pc:sldMk cId="1611330232" sldId="295"/>
            <ac:spMk id="12" creationId="{E444396E-A722-42DD-A3B7-2C2EDE2658D1}"/>
          </ac:spMkLst>
        </pc:spChg>
        <pc:spChg chg="add mod">
          <ac:chgData name="Gail Cross" userId="9e0fbb2e9583deed" providerId="LiveId" clId="{A07FF165-3693-497D-A997-D009FB519B94}" dt="2021-04-13T05:24:12.633" v="17029" actId="1076"/>
          <ac:spMkLst>
            <pc:docMk/>
            <pc:sldMk cId="1611330232" sldId="295"/>
            <ac:spMk id="13" creationId="{64596CAF-4CF8-43D9-A054-A3FF093536CE}"/>
          </ac:spMkLst>
        </pc:spChg>
        <pc:spChg chg="add mod">
          <ac:chgData name="Gail Cross" userId="9e0fbb2e9583deed" providerId="LiveId" clId="{A07FF165-3693-497D-A997-D009FB519B94}" dt="2021-04-13T05:24:19.701" v="17031" actId="1076"/>
          <ac:spMkLst>
            <pc:docMk/>
            <pc:sldMk cId="1611330232" sldId="295"/>
            <ac:spMk id="14" creationId="{10B0A805-C192-452E-860D-EE26D337B80B}"/>
          </ac:spMkLst>
        </pc:spChg>
        <pc:spChg chg="add mod">
          <ac:chgData name="Gail Cross" userId="9e0fbb2e9583deed" providerId="LiveId" clId="{A07FF165-3693-497D-A997-D009FB519B94}" dt="2021-04-13T05:24:31.024" v="17035" actId="1076"/>
          <ac:spMkLst>
            <pc:docMk/>
            <pc:sldMk cId="1611330232" sldId="295"/>
            <ac:spMk id="15" creationId="{A589B188-AA82-452E-B3A1-D16B1D3D3D1B}"/>
          </ac:spMkLst>
        </pc:spChg>
        <pc:spChg chg="add mod">
          <ac:chgData name="Gail Cross" userId="9e0fbb2e9583deed" providerId="LiveId" clId="{A07FF165-3693-497D-A997-D009FB519B94}" dt="2021-04-13T05:31:33.909" v="17538" actId="20577"/>
          <ac:spMkLst>
            <pc:docMk/>
            <pc:sldMk cId="1611330232" sldId="295"/>
            <ac:spMk id="16" creationId="{3A17AA43-465D-471B-A514-C6F83A3A693B}"/>
          </ac:spMkLst>
        </pc:spChg>
        <pc:spChg chg="add mod">
          <ac:chgData name="Gail Cross" userId="9e0fbb2e9583deed" providerId="LiveId" clId="{A07FF165-3693-497D-A997-D009FB519B94}" dt="2021-04-13T05:29:14.198" v="17330" actId="1076"/>
          <ac:spMkLst>
            <pc:docMk/>
            <pc:sldMk cId="1611330232" sldId="295"/>
            <ac:spMk id="17" creationId="{1265E0A9-0EB1-47DF-8A01-705DDB0C7B0B}"/>
          </ac:spMkLst>
        </pc:spChg>
        <pc:picChg chg="add mod">
          <ac:chgData name="Gail Cross" userId="9e0fbb2e9583deed" providerId="LiveId" clId="{A07FF165-3693-497D-A997-D009FB519B94}" dt="2021-04-13T05:24:26.842" v="17034" actId="1076"/>
          <ac:picMkLst>
            <pc:docMk/>
            <pc:sldMk cId="1611330232" sldId="295"/>
            <ac:picMk id="9" creationId="{F2FFD591-F3CB-4BF2-A56A-632DDC1DBFC0}"/>
          </ac:picMkLst>
        </pc:picChg>
      </pc:sldChg>
      <pc:sldChg chg="new del">
        <pc:chgData name="Gail Cross" userId="9e0fbb2e9583deed" providerId="LiveId" clId="{A07FF165-3693-497D-A997-D009FB519B94}" dt="2021-04-13T05:39:22.348" v="17776" actId="47"/>
        <pc:sldMkLst>
          <pc:docMk/>
          <pc:sldMk cId="3777705420" sldId="296"/>
        </pc:sldMkLst>
      </pc:sldChg>
      <pc:sldChg chg="addSp delSp modSp del mod modShow">
        <pc:chgData name="Gail Cross" userId="9e0fbb2e9583deed" providerId="LiveId" clId="{A07FF165-3693-497D-A997-D009FB519B94}" dt="2021-04-14T14:03:45.395" v="35987" actId="2696"/>
        <pc:sldMkLst>
          <pc:docMk/>
          <pc:sldMk cId="398813236" sldId="298"/>
        </pc:sldMkLst>
        <pc:spChg chg="del mod">
          <ac:chgData name="Gail Cross" userId="9e0fbb2e9583deed" providerId="LiveId" clId="{A07FF165-3693-497D-A997-D009FB519B94}" dt="2021-04-14T13:18:55.943" v="35008" actId="478"/>
          <ac:spMkLst>
            <pc:docMk/>
            <pc:sldMk cId="398813236" sldId="298"/>
            <ac:spMk id="2" creationId="{00000000-0000-0000-0000-000000000000}"/>
          </ac:spMkLst>
        </pc:spChg>
        <pc:spChg chg="add mod">
          <ac:chgData name="Gail Cross" userId="9e0fbb2e9583deed" providerId="LiveId" clId="{A07FF165-3693-497D-A997-D009FB519B94}" dt="2021-04-14T13:18:55.943" v="35008" actId="478"/>
          <ac:spMkLst>
            <pc:docMk/>
            <pc:sldMk cId="398813236" sldId="298"/>
            <ac:spMk id="4" creationId="{815B44EE-E47E-48BD-9752-9CA705260227}"/>
          </ac:spMkLst>
        </pc:spChg>
      </pc:sldChg>
      <pc:sldChg chg="addSp delSp modSp mod delAnim modNotesTx">
        <pc:chgData name="Gail Cross" userId="9e0fbb2e9583deed" providerId="LiveId" clId="{A07FF165-3693-497D-A997-D009FB519B94}" dt="2021-04-15T05:13:21.442" v="62539" actId="20577"/>
        <pc:sldMkLst>
          <pc:docMk/>
          <pc:sldMk cId="1832851823" sldId="302"/>
        </pc:sldMkLst>
        <pc:spChg chg="add mod">
          <ac:chgData name="Gail Cross" userId="9e0fbb2e9583deed" providerId="LiveId" clId="{A07FF165-3693-497D-A997-D009FB519B94}" dt="2021-04-14T11:57:25.171" v="32169" actId="1076"/>
          <ac:spMkLst>
            <pc:docMk/>
            <pc:sldMk cId="1832851823" sldId="302"/>
            <ac:spMk id="2" creationId="{C4D6D505-187A-453D-ADE1-9D67FB316B40}"/>
          </ac:spMkLst>
        </pc:spChg>
        <pc:spChg chg="add mod">
          <ac:chgData name="Gail Cross" userId="9e0fbb2e9583deed" providerId="LiveId" clId="{A07FF165-3693-497D-A997-D009FB519B94}" dt="2021-04-14T01:57:24.185" v="27210" actId="208"/>
          <ac:spMkLst>
            <pc:docMk/>
            <pc:sldMk cId="1832851823" sldId="302"/>
            <ac:spMk id="3" creationId="{944A51DA-A641-4BD8-80D1-04C840772611}"/>
          </ac:spMkLst>
        </pc:spChg>
        <pc:spChg chg="add del mod">
          <ac:chgData name="Gail Cross" userId="9e0fbb2e9583deed" providerId="LiveId" clId="{A07FF165-3693-497D-A997-D009FB519B94}" dt="2021-04-14T02:59:55.933" v="27554"/>
          <ac:spMkLst>
            <pc:docMk/>
            <pc:sldMk cId="1832851823" sldId="302"/>
            <ac:spMk id="4" creationId="{30AE2A64-C2E7-4937-983A-FF1B9FDF8A3B}"/>
          </ac:spMkLst>
        </pc:spChg>
        <pc:spChg chg="mod">
          <ac:chgData name="Gail Cross" userId="9e0fbb2e9583deed" providerId="LiveId" clId="{A07FF165-3693-497D-A997-D009FB519B94}" dt="2021-04-14T01:51:00.530" v="27181" actId="14100"/>
          <ac:spMkLst>
            <pc:docMk/>
            <pc:sldMk cId="1832851823" sldId="302"/>
            <ac:spMk id="6" creationId="{00000000-0000-0000-0000-000000000000}"/>
          </ac:spMkLst>
        </pc:spChg>
        <pc:spChg chg="add mod">
          <ac:chgData name="Gail Cross" userId="9e0fbb2e9583deed" providerId="LiveId" clId="{A07FF165-3693-497D-A997-D009FB519B94}" dt="2021-04-14T01:50:51.967" v="27178" actId="1076"/>
          <ac:spMkLst>
            <pc:docMk/>
            <pc:sldMk cId="1832851823" sldId="302"/>
            <ac:spMk id="11" creationId="{B76E6C78-69C7-446E-B920-382C21EE0D14}"/>
          </ac:spMkLst>
        </pc:spChg>
        <pc:spChg chg="del">
          <ac:chgData name="Gail Cross" userId="9e0fbb2e9583deed" providerId="LiveId" clId="{A07FF165-3693-497D-A997-D009FB519B94}" dt="2021-04-14T01:50:24.935" v="27168" actId="478"/>
          <ac:spMkLst>
            <pc:docMk/>
            <pc:sldMk cId="1832851823" sldId="302"/>
            <ac:spMk id="13" creationId="{00000000-0000-0000-0000-000000000000}"/>
          </ac:spMkLst>
        </pc:spChg>
        <pc:spChg chg="del">
          <ac:chgData name="Gail Cross" userId="9e0fbb2e9583deed" providerId="LiveId" clId="{A07FF165-3693-497D-A997-D009FB519B94}" dt="2021-04-14T01:50:25.776" v="27169" actId="478"/>
          <ac:spMkLst>
            <pc:docMk/>
            <pc:sldMk cId="1832851823" sldId="302"/>
            <ac:spMk id="14" creationId="{00000000-0000-0000-0000-000000000000}"/>
          </ac:spMkLst>
        </pc:spChg>
        <pc:spChg chg="del">
          <ac:chgData name="Gail Cross" userId="9e0fbb2e9583deed" providerId="LiveId" clId="{A07FF165-3693-497D-A997-D009FB519B94}" dt="2021-04-14T01:50:16.563" v="27164" actId="478"/>
          <ac:spMkLst>
            <pc:docMk/>
            <pc:sldMk cId="1832851823" sldId="302"/>
            <ac:spMk id="15" creationId="{00000000-0000-0000-0000-000000000000}"/>
          </ac:spMkLst>
        </pc:spChg>
        <pc:spChg chg="add mod">
          <ac:chgData name="Gail Cross" userId="9e0fbb2e9583deed" providerId="LiveId" clId="{A07FF165-3693-497D-A997-D009FB519B94}" dt="2021-04-14T11:57:19.773" v="32168" actId="14100"/>
          <ac:spMkLst>
            <pc:docMk/>
            <pc:sldMk cId="1832851823" sldId="302"/>
            <ac:spMk id="16" creationId="{6DFCFC38-27AD-40E8-9FE0-90DE45F722B6}"/>
          </ac:spMkLst>
        </pc:spChg>
        <pc:spChg chg="del">
          <ac:chgData name="Gail Cross" userId="9e0fbb2e9583deed" providerId="LiveId" clId="{A07FF165-3693-497D-A997-D009FB519B94}" dt="2021-04-14T01:50:15.843" v="27163" actId="478"/>
          <ac:spMkLst>
            <pc:docMk/>
            <pc:sldMk cId="1832851823" sldId="302"/>
            <ac:spMk id="17" creationId="{00000000-0000-0000-0000-000000000000}"/>
          </ac:spMkLst>
        </pc:spChg>
        <pc:spChg chg="add mod">
          <ac:chgData name="Gail Cross" userId="9e0fbb2e9583deed" providerId="LiveId" clId="{A07FF165-3693-497D-A997-D009FB519B94}" dt="2021-04-14T03:00:55.686" v="27584" actId="14100"/>
          <ac:spMkLst>
            <pc:docMk/>
            <pc:sldMk cId="1832851823" sldId="302"/>
            <ac:spMk id="18" creationId="{1F9FFA54-B0FC-4AB5-9D72-C88B0324DA3E}"/>
          </ac:spMkLst>
        </pc:spChg>
        <pc:spChg chg="add mod">
          <ac:chgData name="Gail Cross" userId="9e0fbb2e9583deed" providerId="LiveId" clId="{A07FF165-3693-497D-A997-D009FB519B94}" dt="2021-04-14T01:58:52.611" v="27221" actId="692"/>
          <ac:spMkLst>
            <pc:docMk/>
            <pc:sldMk cId="1832851823" sldId="302"/>
            <ac:spMk id="19" creationId="{1EC0DFCD-C9F1-4650-A4E1-1D680DD44211}"/>
          </ac:spMkLst>
        </pc:spChg>
        <pc:spChg chg="del">
          <ac:chgData name="Gail Cross" userId="9e0fbb2e9583deed" providerId="LiveId" clId="{A07FF165-3693-497D-A997-D009FB519B94}" dt="2021-04-14T01:50:54.627" v="27179" actId="478"/>
          <ac:spMkLst>
            <pc:docMk/>
            <pc:sldMk cId="1832851823" sldId="302"/>
            <ac:spMk id="20" creationId="{00000000-0000-0000-0000-000000000000}"/>
          </ac:spMkLst>
        </pc:spChg>
        <pc:spChg chg="add mod">
          <ac:chgData name="Gail Cross" userId="9e0fbb2e9583deed" providerId="LiveId" clId="{A07FF165-3693-497D-A997-D009FB519B94}" dt="2021-04-14T01:57:43.712" v="27215" actId="208"/>
          <ac:spMkLst>
            <pc:docMk/>
            <pc:sldMk cId="1832851823" sldId="302"/>
            <ac:spMk id="21" creationId="{C3B017A7-4238-4A52-8819-752943269240}"/>
          </ac:spMkLst>
        </pc:spChg>
        <pc:spChg chg="del mod">
          <ac:chgData name="Gail Cross" userId="9e0fbb2e9583deed" providerId="LiveId" clId="{A07FF165-3693-497D-A997-D009FB519B94}" dt="2021-04-14T01:50:06.435" v="27161" actId="478"/>
          <ac:spMkLst>
            <pc:docMk/>
            <pc:sldMk cId="1832851823" sldId="302"/>
            <ac:spMk id="22" creationId="{00000000-0000-0000-0000-000000000000}"/>
          </ac:spMkLst>
        </pc:spChg>
        <pc:spChg chg="add mod">
          <ac:chgData name="Gail Cross" userId="9e0fbb2e9583deed" providerId="LiveId" clId="{A07FF165-3693-497D-A997-D009FB519B94}" dt="2021-04-14T03:00:14.309" v="27558" actId="14100"/>
          <ac:spMkLst>
            <pc:docMk/>
            <pc:sldMk cId="1832851823" sldId="302"/>
            <ac:spMk id="23" creationId="{93AF6B31-AA88-4AB2-9F52-D78FD01A29C5}"/>
          </ac:spMkLst>
        </pc:spChg>
        <pc:spChg chg="add mod">
          <ac:chgData name="Gail Cross" userId="9e0fbb2e9583deed" providerId="LiveId" clId="{A07FF165-3693-497D-A997-D009FB519B94}" dt="2021-04-14T02:58:39.353" v="27548" actId="1076"/>
          <ac:spMkLst>
            <pc:docMk/>
            <pc:sldMk cId="1832851823" sldId="302"/>
            <ac:spMk id="24" creationId="{71ACC075-EBD9-4014-9A35-162F4BE59707}"/>
          </ac:spMkLst>
        </pc:spChg>
        <pc:spChg chg="del">
          <ac:chgData name="Gail Cross" userId="9e0fbb2e9583deed" providerId="LiveId" clId="{A07FF165-3693-497D-A997-D009FB519B94}" dt="2021-04-14T01:50:13.170" v="27162" actId="478"/>
          <ac:spMkLst>
            <pc:docMk/>
            <pc:sldMk cId="1832851823" sldId="302"/>
            <ac:spMk id="25" creationId="{00000000-0000-0000-0000-000000000000}"/>
          </ac:spMkLst>
        </pc:spChg>
        <pc:picChg chg="add del mod">
          <ac:chgData name="Gail Cross" userId="9e0fbb2e9583deed" providerId="LiveId" clId="{A07FF165-3693-497D-A997-D009FB519B94}" dt="2021-04-14T01:50:57.269" v="27180" actId="1076"/>
          <ac:picMkLst>
            <pc:docMk/>
            <pc:sldMk cId="1832851823" sldId="302"/>
            <ac:picMk id="7" creationId="{00000000-0000-0000-0000-000000000000}"/>
          </ac:picMkLst>
        </pc:picChg>
      </pc:sldChg>
      <pc:sldChg chg="modSp add mod">
        <pc:chgData name="Gail Cross" userId="9e0fbb2e9583deed" providerId="LiveId" clId="{A07FF165-3693-497D-A997-D009FB519B94}" dt="2021-04-14T17:30:31.495" v="58873" actId="20577"/>
        <pc:sldMkLst>
          <pc:docMk/>
          <pc:sldMk cId="3110651542" sldId="473"/>
        </pc:sldMkLst>
        <pc:graphicFrameChg chg="modGraphic">
          <ac:chgData name="Gail Cross" userId="9e0fbb2e9583deed" providerId="LiveId" clId="{A07FF165-3693-497D-A997-D009FB519B94}" dt="2021-04-14T17:30:31.495" v="58873" actId="20577"/>
          <ac:graphicFrameMkLst>
            <pc:docMk/>
            <pc:sldMk cId="3110651542" sldId="473"/>
            <ac:graphicFrameMk id="16" creationId="{7A8B0771-E43C-4AB8-B404-28628B70ECC4}"/>
          </ac:graphicFrameMkLst>
        </pc:graphicFrameChg>
        <pc:picChg chg="mod">
          <ac:chgData name="Gail Cross" userId="9e0fbb2e9583deed" providerId="LiveId" clId="{A07FF165-3693-497D-A997-D009FB519B94}" dt="2021-04-14T16:33:56.668" v="39607" actId="1076"/>
          <ac:picMkLst>
            <pc:docMk/>
            <pc:sldMk cId="3110651542" sldId="473"/>
            <ac:picMk id="44" creationId="{76DBF1CD-50AA-F642-A1A2-028E060B6A21}"/>
          </ac:picMkLst>
        </pc:picChg>
      </pc:sldChg>
      <pc:sldChg chg="addSp modSp add mod">
        <pc:chgData name="Gail Cross" userId="9e0fbb2e9583deed" providerId="LiveId" clId="{A07FF165-3693-497D-A997-D009FB519B94}" dt="2021-04-15T04:29:42.563" v="60909" actId="1076"/>
        <pc:sldMkLst>
          <pc:docMk/>
          <pc:sldMk cId="3978349933" sldId="490"/>
        </pc:sldMkLst>
        <pc:spChg chg="mod">
          <ac:chgData name="Gail Cross" userId="9e0fbb2e9583deed" providerId="LiveId" clId="{A07FF165-3693-497D-A997-D009FB519B94}" dt="2021-04-14T16:34:16.144" v="39614" actId="14100"/>
          <ac:spMkLst>
            <pc:docMk/>
            <pc:sldMk cId="3978349933" sldId="490"/>
            <ac:spMk id="2" creationId="{3C523DD5-DB94-4D63-AD95-0E1040F3D3FB}"/>
          </ac:spMkLst>
        </pc:spChg>
        <pc:spChg chg="mod">
          <ac:chgData name="Gail Cross" userId="9e0fbb2e9583deed" providerId="LiveId" clId="{A07FF165-3693-497D-A997-D009FB519B94}" dt="2021-04-14T16:33:36.878" v="39601" actId="27636"/>
          <ac:spMkLst>
            <pc:docMk/>
            <pc:sldMk cId="3978349933" sldId="490"/>
            <ac:spMk id="4" creationId="{A19BCDD9-F908-4158-8B7E-7186C5D0DD70}"/>
          </ac:spMkLst>
        </pc:spChg>
        <pc:spChg chg="mod">
          <ac:chgData name="Gail Cross" userId="9e0fbb2e9583deed" providerId="LiveId" clId="{A07FF165-3693-497D-A997-D009FB519B94}" dt="2021-04-14T16:34:08.848" v="39611" actId="1076"/>
          <ac:spMkLst>
            <pc:docMk/>
            <pc:sldMk cId="3978349933" sldId="490"/>
            <ac:spMk id="5" creationId="{E909A20D-30DB-4801-9D59-149DC504163B}"/>
          </ac:spMkLst>
        </pc:spChg>
        <pc:spChg chg="mod">
          <ac:chgData name="Gail Cross" userId="9e0fbb2e9583deed" providerId="LiveId" clId="{A07FF165-3693-497D-A997-D009FB519B94}" dt="2021-04-14T16:34:10.418" v="39612" actId="1076"/>
          <ac:spMkLst>
            <pc:docMk/>
            <pc:sldMk cId="3978349933" sldId="490"/>
            <ac:spMk id="6" creationId="{42C640C3-5551-4D5E-A953-33D10F7BB01C}"/>
          </ac:spMkLst>
        </pc:spChg>
        <pc:picChg chg="add mod">
          <ac:chgData name="Gail Cross" userId="9e0fbb2e9583deed" providerId="LiveId" clId="{A07FF165-3693-497D-A997-D009FB519B94}" dt="2021-04-15T04:29:42.563" v="60909" actId="1076"/>
          <ac:picMkLst>
            <pc:docMk/>
            <pc:sldMk cId="3978349933" sldId="490"/>
            <ac:picMk id="7" creationId="{9E2A213F-F5D8-4D1B-B3D9-93EBADEA88DD}"/>
          </ac:picMkLst>
        </pc:picChg>
      </pc:sldChg>
      <pc:sldChg chg="modSp del mod modShow">
        <pc:chgData name="Gail Cross" userId="9e0fbb2e9583deed" providerId="LiveId" clId="{A07FF165-3693-497D-A997-D009FB519B94}" dt="2021-04-14T16:35:39.655" v="39624" actId="47"/>
        <pc:sldMkLst>
          <pc:docMk/>
          <pc:sldMk cId="3040460564" sldId="496"/>
        </pc:sldMkLst>
        <pc:spChg chg="mod">
          <ac:chgData name="Gail Cross" userId="9e0fbb2e9583deed" providerId="LiveId" clId="{A07FF165-3693-497D-A997-D009FB519B94}" dt="2021-04-13T05:38:38.136" v="17747" actId="20577"/>
          <ac:spMkLst>
            <pc:docMk/>
            <pc:sldMk cId="3040460564" sldId="496"/>
            <ac:spMk id="3" creationId="{4C51B567-8369-4B76-AB7F-FDE2E3B6E4C1}"/>
          </ac:spMkLst>
        </pc:spChg>
        <pc:spChg chg="mod">
          <ac:chgData name="Gail Cross" userId="9e0fbb2e9583deed" providerId="LiveId" clId="{A07FF165-3693-497D-A997-D009FB519B94}" dt="2021-04-13T05:38:42.608" v="17748" actId="1076"/>
          <ac:spMkLst>
            <pc:docMk/>
            <pc:sldMk cId="3040460564" sldId="496"/>
            <ac:spMk id="6" creationId="{35B0B8E0-F287-4DF9-A572-30EBBA82123F}"/>
          </ac:spMkLst>
        </pc:spChg>
        <pc:picChg chg="mod">
          <ac:chgData name="Gail Cross" userId="9e0fbb2e9583deed" providerId="LiveId" clId="{A07FF165-3693-497D-A997-D009FB519B94}" dt="2021-04-13T05:39:06.835" v="17775" actId="14100"/>
          <ac:picMkLst>
            <pc:docMk/>
            <pc:sldMk cId="3040460564" sldId="496"/>
            <ac:picMk id="5" creationId="{8DE77A48-A3D9-4C45-815D-C2DFF67B855F}"/>
          </ac:picMkLst>
        </pc:picChg>
      </pc:sldChg>
      <pc:sldChg chg="modSp del mod">
        <pc:chgData name="Gail Cross" userId="9e0fbb2e9583deed" providerId="LiveId" clId="{A07FF165-3693-497D-A997-D009FB519B94}" dt="2021-04-14T16:16:36.116" v="38904" actId="47"/>
        <pc:sldMkLst>
          <pc:docMk/>
          <pc:sldMk cId="440605634" sldId="1008"/>
        </pc:sldMkLst>
        <pc:spChg chg="mod">
          <ac:chgData name="Gail Cross" userId="9e0fbb2e9583deed" providerId="LiveId" clId="{A07FF165-3693-497D-A997-D009FB519B94}" dt="2021-04-13T05:34:51.304" v="17743" actId="113"/>
          <ac:spMkLst>
            <pc:docMk/>
            <pc:sldMk cId="440605634" sldId="1008"/>
            <ac:spMk id="7" creationId="{026F2C38-E0C0-4F36-BCDC-0E860714F267}"/>
          </ac:spMkLst>
        </pc:spChg>
      </pc:sldChg>
      <pc:sldChg chg="addSp delSp modSp del mod ord">
        <pc:chgData name="Gail Cross" userId="9e0fbb2e9583deed" providerId="LiveId" clId="{A07FF165-3693-497D-A997-D009FB519B94}" dt="2021-04-14T16:35:34.544" v="39622" actId="47"/>
        <pc:sldMkLst>
          <pc:docMk/>
          <pc:sldMk cId="2481056071" sldId="1080"/>
        </pc:sldMkLst>
        <pc:spChg chg="mod">
          <ac:chgData name="Gail Cross" userId="9e0fbb2e9583deed" providerId="LiveId" clId="{A07FF165-3693-497D-A997-D009FB519B94}" dt="2021-04-13T05:38:55.138" v="17772" actId="1035"/>
          <ac:spMkLst>
            <pc:docMk/>
            <pc:sldMk cId="2481056071" sldId="1080"/>
            <ac:spMk id="2" creationId="{6A147D7E-A9C6-47C7-AB7E-29F46AD7864F}"/>
          </ac:spMkLst>
        </pc:spChg>
        <pc:spChg chg="del mod">
          <ac:chgData name="Gail Cross" userId="9e0fbb2e9583deed" providerId="LiveId" clId="{A07FF165-3693-497D-A997-D009FB519B94}" dt="2021-04-13T12:04:29.122" v="27118" actId="478"/>
          <ac:spMkLst>
            <pc:docMk/>
            <pc:sldMk cId="2481056071" sldId="1080"/>
            <ac:spMk id="5" creationId="{00000000-0000-0000-0000-000000000000}"/>
          </ac:spMkLst>
        </pc:spChg>
        <pc:spChg chg="add mod">
          <ac:chgData name="Gail Cross" userId="9e0fbb2e9583deed" providerId="LiveId" clId="{A07FF165-3693-497D-A997-D009FB519B94}" dt="2021-04-13T08:55:03.320" v="23635" actId="20577"/>
          <ac:spMkLst>
            <pc:docMk/>
            <pc:sldMk cId="2481056071" sldId="1080"/>
            <ac:spMk id="6" creationId="{DF3B20F3-55BC-436C-A4A3-05288CA841A7}"/>
          </ac:spMkLst>
        </pc:spChg>
        <pc:spChg chg="mod">
          <ac:chgData name="Gail Cross" userId="9e0fbb2e9583deed" providerId="LiveId" clId="{A07FF165-3693-497D-A997-D009FB519B94}" dt="2021-04-13T05:38:55.138" v="17772" actId="1035"/>
          <ac:spMkLst>
            <pc:docMk/>
            <pc:sldMk cId="2481056071" sldId="1080"/>
            <ac:spMk id="26" creationId="{46117F6A-B4A1-4BEA-935F-78549402DFED}"/>
          </ac:spMkLst>
        </pc:spChg>
        <pc:spChg chg="mod">
          <ac:chgData name="Gail Cross" userId="9e0fbb2e9583deed" providerId="LiveId" clId="{A07FF165-3693-497D-A997-D009FB519B94}" dt="2021-04-13T05:38:55.138" v="17772" actId="1035"/>
          <ac:spMkLst>
            <pc:docMk/>
            <pc:sldMk cId="2481056071" sldId="1080"/>
            <ac:spMk id="29" creationId="{3F95A95B-DC26-48DC-9B60-264A81D37A4F}"/>
          </ac:spMkLst>
        </pc:spChg>
        <pc:spChg chg="mod">
          <ac:chgData name="Gail Cross" userId="9e0fbb2e9583deed" providerId="LiveId" clId="{A07FF165-3693-497D-A997-D009FB519B94}" dt="2021-04-13T12:04:35.174" v="27120" actId="14100"/>
          <ac:spMkLst>
            <pc:docMk/>
            <pc:sldMk cId="2481056071" sldId="1080"/>
            <ac:spMk id="31" creationId="{5787B121-1C2C-814E-AF35-2D2F2A09E137}"/>
          </ac:spMkLst>
        </pc:spChg>
        <pc:spChg chg="mod">
          <ac:chgData name="Gail Cross" userId="9e0fbb2e9583deed" providerId="LiveId" clId="{A07FF165-3693-497D-A997-D009FB519B94}" dt="2021-04-13T05:38:55.138" v="17772" actId="1035"/>
          <ac:spMkLst>
            <pc:docMk/>
            <pc:sldMk cId="2481056071" sldId="1080"/>
            <ac:spMk id="38" creationId="{2C0308F6-768B-5B4B-8C83-0204B9D2E822}"/>
          </ac:spMkLst>
        </pc:spChg>
        <pc:spChg chg="mod">
          <ac:chgData name="Gail Cross" userId="9e0fbb2e9583deed" providerId="LiveId" clId="{A07FF165-3693-497D-A997-D009FB519B94}" dt="2021-04-13T05:38:55.138" v="17772" actId="1035"/>
          <ac:spMkLst>
            <pc:docMk/>
            <pc:sldMk cId="2481056071" sldId="1080"/>
            <ac:spMk id="39" creationId="{66CBD4FB-EE2F-4141-91BD-C69BD8053CC7}"/>
          </ac:spMkLst>
        </pc:spChg>
        <pc:spChg chg="del">
          <ac:chgData name="Gail Cross" userId="9e0fbb2e9583deed" providerId="LiveId" clId="{A07FF165-3693-497D-A997-D009FB519B94}" dt="2021-04-13T05:38:45.406" v="17749" actId="478"/>
          <ac:spMkLst>
            <pc:docMk/>
            <pc:sldMk cId="2481056071" sldId="1080"/>
            <ac:spMk id="43" creationId="{D2CA1E9C-5D36-474D-B75F-07E7B651D274}"/>
          </ac:spMkLst>
        </pc:spChg>
        <pc:grpChg chg="mod">
          <ac:chgData name="Gail Cross" userId="9e0fbb2e9583deed" providerId="LiveId" clId="{A07FF165-3693-497D-A997-D009FB519B94}" dt="2021-04-13T08:51:35.194" v="23346" actId="1076"/>
          <ac:grpSpMkLst>
            <pc:docMk/>
            <pc:sldMk cId="2481056071" sldId="1080"/>
            <ac:grpSpMk id="12" creationId="{47640B3C-66A3-2749-940D-A83DE1FE8DB2}"/>
          </ac:grpSpMkLst>
        </pc:grpChg>
        <pc:picChg chg="mod">
          <ac:chgData name="Gail Cross" userId="9e0fbb2e9583deed" providerId="LiveId" clId="{A07FF165-3693-497D-A997-D009FB519B94}" dt="2021-04-13T05:32:56.038" v="17541" actId="14100"/>
          <ac:picMkLst>
            <pc:docMk/>
            <pc:sldMk cId="2481056071" sldId="1080"/>
            <ac:picMk id="44" creationId="{76DBF1CD-50AA-F642-A1A2-028E060B6A21}"/>
          </ac:picMkLst>
        </pc:picChg>
        <pc:cxnChg chg="mod">
          <ac:chgData name="Gail Cross" userId="9e0fbb2e9583deed" providerId="LiveId" clId="{A07FF165-3693-497D-A997-D009FB519B94}" dt="2021-04-13T08:51:35.194" v="23346" actId="1076"/>
          <ac:cxnSpMkLst>
            <pc:docMk/>
            <pc:sldMk cId="2481056071" sldId="1080"/>
            <ac:cxnSpMk id="3" creationId="{733349D4-1E3E-4E64-937A-5033F543B3A4}"/>
          </ac:cxnSpMkLst>
        </pc:cxnChg>
        <pc:cxnChg chg="mod">
          <ac:chgData name="Gail Cross" userId="9e0fbb2e9583deed" providerId="LiveId" clId="{A07FF165-3693-497D-A997-D009FB519B94}" dt="2021-04-13T08:51:35.194" v="23346" actId="1076"/>
          <ac:cxnSpMkLst>
            <pc:docMk/>
            <pc:sldMk cId="2481056071" sldId="1080"/>
            <ac:cxnSpMk id="7" creationId="{6442FE06-2C11-4AED-8AF0-0FCB482D7902}"/>
          </ac:cxnSpMkLst>
        </pc:cxnChg>
        <pc:cxnChg chg="mod">
          <ac:chgData name="Gail Cross" userId="9e0fbb2e9583deed" providerId="LiveId" clId="{A07FF165-3693-497D-A997-D009FB519B94}" dt="2021-04-13T05:38:55.138" v="17772" actId="1035"/>
          <ac:cxnSpMkLst>
            <pc:docMk/>
            <pc:sldMk cId="2481056071" sldId="1080"/>
            <ac:cxnSpMk id="35" creationId="{FD314EF5-91DA-8C45-B9E3-09F28922B8A6}"/>
          </ac:cxnSpMkLst>
        </pc:cxnChg>
      </pc:sldChg>
      <pc:sldChg chg="addSp delSp modSp new mod ord modClrScheme addCm delCm chgLayout modNotesTx">
        <pc:chgData name="Gail Cross" userId="9e0fbb2e9583deed" providerId="LiveId" clId="{A07FF165-3693-497D-A997-D009FB519B94}" dt="2021-04-15T04:26:48.482" v="60893" actId="14100"/>
        <pc:sldMkLst>
          <pc:docMk/>
          <pc:sldMk cId="73848115" sldId="1081"/>
        </pc:sldMkLst>
        <pc:spChg chg="del mod ord">
          <ac:chgData name="Gail Cross" userId="9e0fbb2e9583deed" providerId="LiveId" clId="{A07FF165-3693-497D-A997-D009FB519B94}" dt="2021-04-13T05:39:29.701" v="17779" actId="700"/>
          <ac:spMkLst>
            <pc:docMk/>
            <pc:sldMk cId="73848115" sldId="1081"/>
            <ac:spMk id="2" creationId="{90E7C713-51E0-4FAD-BDCF-8079DE64F447}"/>
          </ac:spMkLst>
        </pc:spChg>
        <pc:spChg chg="del mod ord">
          <ac:chgData name="Gail Cross" userId="9e0fbb2e9583deed" providerId="LiveId" clId="{A07FF165-3693-497D-A997-D009FB519B94}" dt="2021-04-13T05:39:29.701" v="17779" actId="700"/>
          <ac:spMkLst>
            <pc:docMk/>
            <pc:sldMk cId="73848115" sldId="1081"/>
            <ac:spMk id="3" creationId="{95629836-48FF-4758-ADF1-088E2868ADCE}"/>
          </ac:spMkLst>
        </pc:spChg>
        <pc:spChg chg="del">
          <ac:chgData name="Gail Cross" userId="9e0fbb2e9583deed" providerId="LiveId" clId="{A07FF165-3693-497D-A997-D009FB519B94}" dt="2021-04-13T05:39:29.701" v="17779" actId="700"/>
          <ac:spMkLst>
            <pc:docMk/>
            <pc:sldMk cId="73848115" sldId="1081"/>
            <ac:spMk id="4" creationId="{BAD05A40-E8F1-412A-BBFE-7E9B503253D6}"/>
          </ac:spMkLst>
        </pc:spChg>
        <pc:spChg chg="add mod ord">
          <ac:chgData name="Gail Cross" userId="9e0fbb2e9583deed" providerId="LiveId" clId="{A07FF165-3693-497D-A997-D009FB519B94}" dt="2021-04-14T17:11:19.446" v="58330" actId="20577"/>
          <ac:spMkLst>
            <pc:docMk/>
            <pc:sldMk cId="73848115" sldId="1081"/>
            <ac:spMk id="5" creationId="{6CDD0963-9F5D-4947-A059-AC5E4FD64B57}"/>
          </ac:spMkLst>
        </pc:spChg>
        <pc:spChg chg="add del mod ord">
          <ac:chgData name="Gail Cross" userId="9e0fbb2e9583deed" providerId="LiveId" clId="{A07FF165-3693-497D-A997-D009FB519B94}" dt="2021-04-14T17:11:26.777" v="58331" actId="478"/>
          <ac:spMkLst>
            <pc:docMk/>
            <pc:sldMk cId="73848115" sldId="1081"/>
            <ac:spMk id="6" creationId="{13C998EA-22B2-4B65-98B6-DE89A574EDDC}"/>
          </ac:spMkLst>
        </pc:spChg>
        <pc:spChg chg="add del mod ord">
          <ac:chgData name="Gail Cross" userId="9e0fbb2e9583deed" providerId="LiveId" clId="{A07FF165-3693-497D-A997-D009FB519B94}" dt="2021-04-14T17:11:43.770" v="58365" actId="478"/>
          <ac:spMkLst>
            <pc:docMk/>
            <pc:sldMk cId="73848115" sldId="1081"/>
            <ac:spMk id="7" creationId="{969A5A31-80D7-4B06-B279-2DF05D990FB9}"/>
          </ac:spMkLst>
        </pc:spChg>
        <pc:spChg chg="add mod">
          <ac:chgData name="Gail Cross" userId="9e0fbb2e9583deed" providerId="LiveId" clId="{A07FF165-3693-497D-A997-D009FB519B94}" dt="2021-04-14T17:13:09.691" v="58613" actId="20577"/>
          <ac:spMkLst>
            <pc:docMk/>
            <pc:sldMk cId="73848115" sldId="1081"/>
            <ac:spMk id="9" creationId="{D9580869-FBC2-49DE-86E2-DDC8676FCB38}"/>
          </ac:spMkLst>
        </pc:spChg>
        <pc:spChg chg="add del mod">
          <ac:chgData name="Gail Cross" userId="9e0fbb2e9583deed" providerId="LiveId" clId="{A07FF165-3693-497D-A997-D009FB519B94}" dt="2021-04-14T17:11:45.744" v="58366" actId="478"/>
          <ac:spMkLst>
            <pc:docMk/>
            <pc:sldMk cId="73848115" sldId="1081"/>
            <ac:spMk id="11" creationId="{5008B1F0-8F64-4C9F-9FB8-C6A818144064}"/>
          </ac:spMkLst>
        </pc:spChg>
        <pc:picChg chg="add mod">
          <ac:chgData name="Gail Cross" userId="9e0fbb2e9583deed" providerId="LiveId" clId="{A07FF165-3693-497D-A997-D009FB519B94}" dt="2021-04-15T04:26:48.482" v="60893" actId="14100"/>
          <ac:picMkLst>
            <pc:docMk/>
            <pc:sldMk cId="73848115" sldId="1081"/>
            <ac:picMk id="4" creationId="{A8FD27B4-A66D-4D73-846D-54E35A09065D}"/>
          </ac:picMkLst>
        </pc:picChg>
      </pc:sldChg>
      <pc:sldChg chg="addSp modSp new del mod modClrScheme chgLayout">
        <pc:chgData name="Gail Cross" userId="9e0fbb2e9583deed" providerId="LiveId" clId="{A07FF165-3693-497D-A997-D009FB519B94}" dt="2021-04-13T05:39:25.218" v="17777" actId="47"/>
        <pc:sldMkLst>
          <pc:docMk/>
          <pc:sldMk cId="664720190" sldId="1081"/>
        </pc:sldMkLst>
        <pc:spChg chg="add mod">
          <ac:chgData name="Gail Cross" userId="9e0fbb2e9583deed" providerId="LiveId" clId="{A07FF165-3693-497D-A997-D009FB519B94}" dt="2021-04-13T05:33:02.815" v="17543" actId="700"/>
          <ac:spMkLst>
            <pc:docMk/>
            <pc:sldMk cId="664720190" sldId="1081"/>
            <ac:spMk id="2" creationId="{5A9438E5-4F9E-4C38-8058-E09CB319FB41}"/>
          </ac:spMkLst>
        </pc:spChg>
        <pc:spChg chg="add mod">
          <ac:chgData name="Gail Cross" userId="9e0fbb2e9583deed" providerId="LiveId" clId="{A07FF165-3693-497D-A997-D009FB519B94}" dt="2021-04-13T05:33:02.815" v="17543" actId="700"/>
          <ac:spMkLst>
            <pc:docMk/>
            <pc:sldMk cId="664720190" sldId="1081"/>
            <ac:spMk id="3" creationId="{CEAD1AA5-F467-4727-86CC-DF34693F6C0E}"/>
          </ac:spMkLst>
        </pc:spChg>
      </pc:sldChg>
      <pc:sldChg chg="addSp delSp modSp del mod">
        <pc:chgData name="Gail Cross" userId="9e0fbb2e9583deed" providerId="LiveId" clId="{A07FF165-3693-497D-A997-D009FB519B94}" dt="2021-04-14T16:35:37.364" v="39623" actId="47"/>
        <pc:sldMkLst>
          <pc:docMk/>
          <pc:sldMk cId="2189431946" sldId="1082"/>
        </pc:sldMkLst>
        <pc:spChg chg="del mod">
          <ac:chgData name="Gail Cross" userId="9e0fbb2e9583deed" providerId="LiveId" clId="{A07FF165-3693-497D-A997-D009FB519B94}" dt="2021-04-13T05:41:15.825" v="17849" actId="478"/>
          <ac:spMkLst>
            <pc:docMk/>
            <pc:sldMk cId="2189431946" sldId="1082"/>
            <ac:spMk id="2" creationId="{B99D7666-2204-48E8-89E6-332713522DD3}"/>
          </ac:spMkLst>
        </pc:spChg>
        <pc:spChg chg="add mod">
          <ac:chgData name="Gail Cross" userId="9e0fbb2e9583deed" providerId="LiveId" clId="{A07FF165-3693-497D-A997-D009FB519B94}" dt="2021-04-13T08:55:32.659" v="23650" actId="1076"/>
          <ac:spMkLst>
            <pc:docMk/>
            <pc:sldMk cId="2189431946" sldId="1082"/>
            <ac:spMk id="4" creationId="{C425F28E-6CF0-4D7C-AB0D-2FB3E4521B7E}"/>
          </ac:spMkLst>
        </pc:spChg>
        <pc:spChg chg="mod">
          <ac:chgData name="Gail Cross" userId="9e0fbb2e9583deed" providerId="LiveId" clId="{A07FF165-3693-497D-A997-D009FB519B94}" dt="2021-04-13T05:41:11.716" v="17848" actId="20577"/>
          <ac:spMkLst>
            <pc:docMk/>
            <pc:sldMk cId="2189431946" sldId="1082"/>
            <ac:spMk id="8" creationId="{984592DA-37EC-1447-82AF-FFB6DB9A9E1A}"/>
          </ac:spMkLst>
        </pc:spChg>
        <pc:picChg chg="mod">
          <ac:chgData name="Gail Cross" userId="9e0fbb2e9583deed" providerId="LiveId" clId="{A07FF165-3693-497D-A997-D009FB519B94}" dt="2021-04-13T05:45:08.856" v="18021" actId="14100"/>
          <ac:picMkLst>
            <pc:docMk/>
            <pc:sldMk cId="2189431946" sldId="1082"/>
            <ac:picMk id="21" creationId="{F84B4DFC-3E9F-401F-8ECE-00200F86F48C}"/>
          </ac:picMkLst>
        </pc:picChg>
      </pc:sldChg>
      <pc:sldChg chg="addSp delSp modSp new mod modClrScheme chgLayout modNotesTx">
        <pc:chgData name="Gail Cross" userId="9e0fbb2e9583deed" providerId="LiveId" clId="{A07FF165-3693-497D-A997-D009FB519B94}" dt="2021-04-15T04:27:15.046" v="60901" actId="14100"/>
        <pc:sldMkLst>
          <pc:docMk/>
          <pc:sldMk cId="4152230712" sldId="1083"/>
        </pc:sldMkLst>
        <pc:spChg chg="del mod ord">
          <ac:chgData name="Gail Cross" userId="9e0fbb2e9583deed" providerId="LiveId" clId="{A07FF165-3693-497D-A997-D009FB519B94}" dt="2021-04-13T05:42:26.946" v="17946" actId="700"/>
          <ac:spMkLst>
            <pc:docMk/>
            <pc:sldMk cId="4152230712" sldId="1083"/>
            <ac:spMk id="2" creationId="{932D9938-C3EE-4689-9470-56B320E7E361}"/>
          </ac:spMkLst>
        </pc:spChg>
        <pc:spChg chg="del mod ord">
          <ac:chgData name="Gail Cross" userId="9e0fbb2e9583deed" providerId="LiveId" clId="{A07FF165-3693-497D-A997-D009FB519B94}" dt="2021-04-13T05:42:26.946" v="17946" actId="700"/>
          <ac:spMkLst>
            <pc:docMk/>
            <pc:sldMk cId="4152230712" sldId="1083"/>
            <ac:spMk id="3" creationId="{F0C121D8-F74B-4481-90B6-5815F81D35DF}"/>
          </ac:spMkLst>
        </pc:spChg>
        <pc:spChg chg="del">
          <ac:chgData name="Gail Cross" userId="9e0fbb2e9583deed" providerId="LiveId" clId="{A07FF165-3693-497D-A997-D009FB519B94}" dt="2021-04-13T05:42:26.946" v="17946" actId="700"/>
          <ac:spMkLst>
            <pc:docMk/>
            <pc:sldMk cId="4152230712" sldId="1083"/>
            <ac:spMk id="4" creationId="{55BDFD63-A832-4963-9D70-574F8F835A18}"/>
          </ac:spMkLst>
        </pc:spChg>
        <pc:spChg chg="add mod ord">
          <ac:chgData name="Gail Cross" userId="9e0fbb2e9583deed" providerId="LiveId" clId="{A07FF165-3693-497D-A997-D009FB519B94}" dt="2021-04-15T03:35:40.416" v="59890" actId="14100"/>
          <ac:spMkLst>
            <pc:docMk/>
            <pc:sldMk cId="4152230712" sldId="1083"/>
            <ac:spMk id="5" creationId="{27A72E38-6E8C-4773-A13E-3C6F98E8C0D0}"/>
          </ac:spMkLst>
        </pc:spChg>
        <pc:spChg chg="add del mod ord">
          <ac:chgData name="Gail Cross" userId="9e0fbb2e9583deed" providerId="LiveId" clId="{A07FF165-3693-497D-A997-D009FB519B94}" dt="2021-04-13T05:50:29.598" v="18026" actId="22"/>
          <ac:spMkLst>
            <pc:docMk/>
            <pc:sldMk cId="4152230712" sldId="1083"/>
            <ac:spMk id="6" creationId="{4054AE7A-5CCE-4DDC-959B-BC4F8C3A7BCE}"/>
          </ac:spMkLst>
        </pc:spChg>
        <pc:spChg chg="add mod">
          <ac:chgData name="Gail Cross" userId="9e0fbb2e9583deed" providerId="LiveId" clId="{A07FF165-3693-497D-A997-D009FB519B94}" dt="2021-04-13T05:55:45.859" v="18519" actId="1076"/>
          <ac:spMkLst>
            <pc:docMk/>
            <pc:sldMk cId="4152230712" sldId="1083"/>
            <ac:spMk id="9" creationId="{548ADD0D-79B5-487D-B3FD-1803DE5574C7}"/>
          </ac:spMkLst>
        </pc:spChg>
        <pc:spChg chg="add del mod">
          <ac:chgData name="Gail Cross" userId="9e0fbb2e9583deed" providerId="LiveId" clId="{A07FF165-3693-497D-A997-D009FB519B94}" dt="2021-04-13T06:01:25.491" v="19000" actId="478"/>
          <ac:spMkLst>
            <pc:docMk/>
            <pc:sldMk cId="4152230712" sldId="1083"/>
            <ac:spMk id="10" creationId="{9EE3F2E2-3D36-4244-ABE2-14240378E634}"/>
          </ac:spMkLst>
        </pc:spChg>
        <pc:spChg chg="add mod">
          <ac:chgData name="Gail Cross" userId="9e0fbb2e9583deed" providerId="LiveId" clId="{A07FF165-3693-497D-A997-D009FB519B94}" dt="2021-04-15T04:05:25.646" v="60065" actId="20577"/>
          <ac:spMkLst>
            <pc:docMk/>
            <pc:sldMk cId="4152230712" sldId="1083"/>
            <ac:spMk id="11" creationId="{6B6AE2B5-4AA8-4400-AD4B-4B69C8F7227A}"/>
          </ac:spMkLst>
        </pc:spChg>
        <pc:picChg chg="add mod">
          <ac:chgData name="Gail Cross" userId="9e0fbb2e9583deed" providerId="LiveId" clId="{A07FF165-3693-497D-A997-D009FB519B94}" dt="2021-04-15T04:27:15.046" v="60901" actId="14100"/>
          <ac:picMkLst>
            <pc:docMk/>
            <pc:sldMk cId="4152230712" sldId="1083"/>
            <ac:picMk id="6" creationId="{20B4FEFC-6B95-4828-8433-AC82DFC13556}"/>
          </ac:picMkLst>
        </pc:picChg>
        <pc:picChg chg="add mod ord">
          <ac:chgData name="Gail Cross" userId="9e0fbb2e9583deed" providerId="LiveId" clId="{A07FF165-3693-497D-A997-D009FB519B94}" dt="2021-04-15T03:35:47.306" v="59892" actId="1076"/>
          <ac:picMkLst>
            <pc:docMk/>
            <pc:sldMk cId="4152230712" sldId="1083"/>
            <ac:picMk id="8" creationId="{5AD2A64F-637E-4569-A630-12CBD706DB6E}"/>
          </ac:picMkLst>
        </pc:picChg>
      </pc:sldChg>
      <pc:sldChg chg="addSp modSp new del mod">
        <pc:chgData name="Gail Cross" userId="9e0fbb2e9583deed" providerId="LiveId" clId="{A07FF165-3693-497D-A997-D009FB519B94}" dt="2021-04-14T16:30:49.827" v="39597" actId="47"/>
        <pc:sldMkLst>
          <pc:docMk/>
          <pc:sldMk cId="3870145681" sldId="1084"/>
        </pc:sldMkLst>
        <pc:spChg chg="mod">
          <ac:chgData name="Gail Cross" userId="9e0fbb2e9583deed" providerId="LiveId" clId="{A07FF165-3693-497D-A997-D009FB519B94}" dt="2021-04-13T05:44:12.332" v="18015" actId="20577"/>
          <ac:spMkLst>
            <pc:docMk/>
            <pc:sldMk cId="3870145681" sldId="1084"/>
            <ac:spMk id="2" creationId="{9E8F781E-F751-4CC8-A20B-B031B5AF2573}"/>
          </ac:spMkLst>
        </pc:spChg>
        <pc:spChg chg="mod">
          <ac:chgData name="Gail Cross" userId="9e0fbb2e9583deed" providerId="LiveId" clId="{A07FF165-3693-497D-A997-D009FB519B94}" dt="2021-04-14T16:17:18.319" v="38911"/>
          <ac:spMkLst>
            <pc:docMk/>
            <pc:sldMk cId="3870145681" sldId="1084"/>
            <ac:spMk id="3" creationId="{611679C1-D311-4336-84A8-85DE45BAF080}"/>
          </ac:spMkLst>
        </pc:spChg>
        <pc:picChg chg="add mod">
          <ac:chgData name="Gail Cross" userId="9e0fbb2e9583deed" providerId="LiveId" clId="{A07FF165-3693-497D-A997-D009FB519B94}" dt="2021-04-13T05:45:00.468" v="18019"/>
          <ac:picMkLst>
            <pc:docMk/>
            <pc:sldMk cId="3870145681" sldId="1084"/>
            <ac:picMk id="4" creationId="{8960C48E-8CC3-4AFA-A766-086DC2ED127A}"/>
          </ac:picMkLst>
        </pc:picChg>
      </pc:sldChg>
      <pc:sldChg chg="addSp delSp modSp new mod modNotesTx">
        <pc:chgData name="Gail Cross" userId="9e0fbb2e9583deed" providerId="LiveId" clId="{A07FF165-3693-497D-A997-D009FB519B94}" dt="2021-04-15T04:27:02.701" v="60897" actId="14100"/>
        <pc:sldMkLst>
          <pc:docMk/>
          <pc:sldMk cId="3885485573" sldId="1085"/>
        </pc:sldMkLst>
        <pc:spChg chg="mod">
          <ac:chgData name="Gail Cross" userId="9e0fbb2e9583deed" providerId="LiveId" clId="{A07FF165-3693-497D-A997-D009FB519B94}" dt="2021-04-15T03:48:34.810" v="60044" actId="20577"/>
          <ac:spMkLst>
            <pc:docMk/>
            <pc:sldMk cId="3885485573" sldId="1085"/>
            <ac:spMk id="2" creationId="{1CA7FA5B-5555-48D2-BB81-DE759990A32B}"/>
          </ac:spMkLst>
        </pc:spChg>
        <pc:spChg chg="del">
          <ac:chgData name="Gail Cross" userId="9e0fbb2e9583deed" providerId="LiveId" clId="{A07FF165-3693-497D-A997-D009FB519B94}" dt="2021-04-13T06:02:57.766" v="19071"/>
          <ac:spMkLst>
            <pc:docMk/>
            <pc:sldMk cId="3885485573" sldId="1085"/>
            <ac:spMk id="3" creationId="{F4529FBF-8867-4C6E-B361-5139B70FADA8}"/>
          </ac:spMkLst>
        </pc:spChg>
        <pc:spChg chg="add mod">
          <ac:chgData name="Gail Cross" userId="9e0fbb2e9583deed" providerId="LiveId" clId="{A07FF165-3693-497D-A997-D009FB519B94}" dt="2021-04-15T03:50:29.296" v="60050" actId="1076"/>
          <ac:spMkLst>
            <pc:docMk/>
            <pc:sldMk cId="3885485573" sldId="1085"/>
            <ac:spMk id="5" creationId="{527BDB3B-76BE-44C4-86A5-8CBFA1162BE0}"/>
          </ac:spMkLst>
        </pc:spChg>
        <pc:spChg chg="add del mod">
          <ac:chgData name="Gail Cross" userId="9e0fbb2e9583deed" providerId="LiveId" clId="{A07FF165-3693-497D-A997-D009FB519B94}" dt="2021-04-13T07:04:36.364" v="19082" actId="22"/>
          <ac:spMkLst>
            <pc:docMk/>
            <pc:sldMk cId="3885485573" sldId="1085"/>
            <ac:spMk id="7" creationId="{A9365058-EA39-4EC0-A849-CAEDE10DA001}"/>
          </ac:spMkLst>
        </pc:spChg>
        <pc:spChg chg="add del mod">
          <ac:chgData name="Gail Cross" userId="9e0fbb2e9583deed" providerId="LiveId" clId="{A07FF165-3693-497D-A997-D009FB519B94}" dt="2021-04-13T07:12:04.344" v="19104" actId="22"/>
          <ac:spMkLst>
            <pc:docMk/>
            <pc:sldMk cId="3885485573" sldId="1085"/>
            <ac:spMk id="11" creationId="{E1EC8693-3235-450A-8FE5-4A9F62D98CBE}"/>
          </ac:spMkLst>
        </pc:spChg>
        <pc:spChg chg="add mod">
          <ac:chgData name="Gail Cross" userId="9e0fbb2e9583deed" providerId="LiveId" clId="{A07FF165-3693-497D-A997-D009FB519B94}" dt="2021-04-15T03:50:19.770" v="60046" actId="14100"/>
          <ac:spMkLst>
            <pc:docMk/>
            <pc:sldMk cId="3885485573" sldId="1085"/>
            <ac:spMk id="14" creationId="{8C3233D1-748D-40AB-9408-D4B7C3A86CFB}"/>
          </ac:spMkLst>
        </pc:spChg>
        <pc:picChg chg="add del mod modCrop">
          <ac:chgData name="Gail Cross" userId="9e0fbb2e9583deed" providerId="LiveId" clId="{A07FF165-3693-497D-A997-D009FB519B94}" dt="2021-04-13T07:04:34.123" v="19081" actId="478"/>
          <ac:picMkLst>
            <pc:docMk/>
            <pc:sldMk cId="3885485573" sldId="1085"/>
            <ac:picMk id="4" creationId="{D5C24EC7-09F6-4CC9-98A1-5C1A2B160A1C}"/>
          </ac:picMkLst>
        </pc:picChg>
        <pc:picChg chg="add mod">
          <ac:chgData name="Gail Cross" userId="9e0fbb2e9583deed" providerId="LiveId" clId="{A07FF165-3693-497D-A997-D009FB519B94}" dt="2021-04-15T04:27:02.701" v="60897" actId="14100"/>
          <ac:picMkLst>
            <pc:docMk/>
            <pc:sldMk cId="3885485573" sldId="1085"/>
            <ac:picMk id="6" creationId="{20E76237-835E-463E-99BF-9B7B0F2F1BF2}"/>
          </ac:picMkLst>
        </pc:picChg>
        <pc:picChg chg="add del mod ord">
          <ac:chgData name="Gail Cross" userId="9e0fbb2e9583deed" providerId="LiveId" clId="{A07FF165-3693-497D-A997-D009FB519B94}" dt="2021-04-13T07:11:33.367" v="19083" actId="478"/>
          <ac:picMkLst>
            <pc:docMk/>
            <pc:sldMk cId="3885485573" sldId="1085"/>
            <ac:picMk id="9" creationId="{9674CE60-4C9F-4290-B062-E65CB9D18AD2}"/>
          </ac:picMkLst>
        </pc:picChg>
        <pc:picChg chg="add mod ord modCrop">
          <ac:chgData name="Gail Cross" userId="9e0fbb2e9583deed" providerId="LiveId" clId="{A07FF165-3693-497D-A997-D009FB519B94}" dt="2021-04-15T03:50:24.708" v="60048" actId="14100"/>
          <ac:picMkLst>
            <pc:docMk/>
            <pc:sldMk cId="3885485573" sldId="1085"/>
            <ac:picMk id="13" creationId="{85CF9062-F7A6-4463-AFF9-184557D42A3A}"/>
          </ac:picMkLst>
        </pc:picChg>
      </pc:sldChg>
      <pc:sldChg chg="addSp modSp new mod modNotesTx">
        <pc:chgData name="Gail Cross" userId="9e0fbb2e9583deed" providerId="LiveId" clId="{A07FF165-3693-497D-A997-D009FB519B94}" dt="2021-04-15T04:27:09.302" v="60899" actId="14100"/>
        <pc:sldMkLst>
          <pc:docMk/>
          <pc:sldMk cId="3735396709" sldId="1086"/>
        </pc:sldMkLst>
        <pc:spChg chg="mod">
          <ac:chgData name="Gail Cross" userId="9e0fbb2e9583deed" providerId="LiveId" clId="{A07FF165-3693-497D-A997-D009FB519B94}" dt="2021-04-15T03:47:05.667" v="60002" actId="20577"/>
          <ac:spMkLst>
            <pc:docMk/>
            <pc:sldMk cId="3735396709" sldId="1086"/>
            <ac:spMk id="2" creationId="{D1387F61-89C7-4750-BCB2-93C68DA8B145}"/>
          </ac:spMkLst>
        </pc:spChg>
        <pc:spChg chg="mod">
          <ac:chgData name="Gail Cross" userId="9e0fbb2e9583deed" providerId="LiveId" clId="{A07FF165-3693-497D-A997-D009FB519B94}" dt="2021-04-15T03:47:59.471" v="60037" actId="14100"/>
          <ac:spMkLst>
            <pc:docMk/>
            <pc:sldMk cId="3735396709" sldId="1086"/>
            <ac:spMk id="3" creationId="{2C8B8316-888B-44B5-A67A-2E1B75B4BBCE}"/>
          </ac:spMkLst>
        </pc:spChg>
        <pc:spChg chg="add mod">
          <ac:chgData name="Gail Cross" userId="9e0fbb2e9583deed" providerId="LiveId" clId="{A07FF165-3693-497D-A997-D009FB519B94}" dt="2021-04-15T03:47:47.024" v="60035" actId="1076"/>
          <ac:spMkLst>
            <pc:docMk/>
            <pc:sldMk cId="3735396709" sldId="1086"/>
            <ac:spMk id="4" creationId="{FAF063F5-6C7D-4F70-B413-C2947381A9F2}"/>
          </ac:spMkLst>
        </pc:spChg>
        <pc:spChg chg="add mod">
          <ac:chgData name="Gail Cross" userId="9e0fbb2e9583deed" providerId="LiveId" clId="{A07FF165-3693-497D-A997-D009FB519B94}" dt="2021-04-15T03:48:11.981" v="60040" actId="1076"/>
          <ac:spMkLst>
            <pc:docMk/>
            <pc:sldMk cId="3735396709" sldId="1086"/>
            <ac:spMk id="5" creationId="{37B90192-9B33-49F8-9FD2-A9007B8D9B74}"/>
          </ac:spMkLst>
        </pc:spChg>
        <pc:spChg chg="add mod">
          <ac:chgData name="Gail Cross" userId="9e0fbb2e9583deed" providerId="LiveId" clId="{A07FF165-3693-497D-A997-D009FB519B94}" dt="2021-04-14T16:41:57.229" v="39839" actId="1076"/>
          <ac:spMkLst>
            <pc:docMk/>
            <pc:sldMk cId="3735396709" sldId="1086"/>
            <ac:spMk id="7" creationId="{B90BFA4A-8917-46A5-B5A4-E886B7BB745C}"/>
          </ac:spMkLst>
        </pc:spChg>
        <pc:picChg chg="add mod">
          <ac:chgData name="Gail Cross" userId="9e0fbb2e9583deed" providerId="LiveId" clId="{A07FF165-3693-497D-A997-D009FB519B94}" dt="2021-04-14T16:37:55.622" v="39638" actId="1076"/>
          <ac:picMkLst>
            <pc:docMk/>
            <pc:sldMk cId="3735396709" sldId="1086"/>
            <ac:picMk id="6" creationId="{33935987-4811-4F6D-882B-F4A003888EB9}"/>
          </ac:picMkLst>
        </pc:picChg>
        <pc:picChg chg="add mod">
          <ac:chgData name="Gail Cross" userId="9e0fbb2e9583deed" providerId="LiveId" clId="{A07FF165-3693-497D-A997-D009FB519B94}" dt="2021-04-15T04:27:09.302" v="60899" actId="14100"/>
          <ac:picMkLst>
            <pc:docMk/>
            <pc:sldMk cId="3735396709" sldId="1086"/>
            <ac:picMk id="8" creationId="{AD1B9671-14A5-43FA-8D12-318475843CAD}"/>
          </ac:picMkLst>
        </pc:picChg>
      </pc:sldChg>
      <pc:sldChg chg="new del">
        <pc:chgData name="Gail Cross" userId="9e0fbb2e9583deed" providerId="LiveId" clId="{A07FF165-3693-497D-A997-D009FB519B94}" dt="2021-04-13T08:08:49.302" v="22323" actId="47"/>
        <pc:sldMkLst>
          <pc:docMk/>
          <pc:sldMk cId="1171088459" sldId="1087"/>
        </pc:sldMkLst>
      </pc:sldChg>
      <pc:sldChg chg="addSp modSp mod">
        <pc:chgData name="Gail Cross" userId="9e0fbb2e9583deed" providerId="LiveId" clId="{A07FF165-3693-497D-A997-D009FB519B94}" dt="2021-04-13T08:58:37.795" v="23807" actId="1076"/>
        <pc:sldMkLst>
          <pc:docMk/>
          <pc:sldMk cId="937442961" sldId="1089"/>
        </pc:sldMkLst>
        <pc:spChg chg="mod">
          <ac:chgData name="Gail Cross" userId="9e0fbb2e9583deed" providerId="LiveId" clId="{A07FF165-3693-497D-A997-D009FB519B94}" dt="2021-04-13T08:13:37.382" v="22850" actId="14100"/>
          <ac:spMkLst>
            <pc:docMk/>
            <pc:sldMk cId="937442961" sldId="1089"/>
            <ac:spMk id="16" creationId="{1A9CD803-6BB0-4271-B086-EADFB3263A57}"/>
          </ac:spMkLst>
        </pc:spChg>
        <pc:spChg chg="mod">
          <ac:chgData name="Gail Cross" userId="9e0fbb2e9583deed" providerId="LiveId" clId="{A07FF165-3693-497D-A997-D009FB519B94}" dt="2021-04-13T08:16:18.536" v="22854" actId="1076"/>
          <ac:spMkLst>
            <pc:docMk/>
            <pc:sldMk cId="937442961" sldId="1089"/>
            <ac:spMk id="19" creationId="{44587AC9-395D-43FD-887C-EFD262773233}"/>
          </ac:spMkLst>
        </pc:spChg>
        <pc:spChg chg="add mod">
          <ac:chgData name="Gail Cross" userId="9e0fbb2e9583deed" providerId="LiveId" clId="{A07FF165-3693-497D-A997-D009FB519B94}" dt="2021-04-13T08:58:26.719" v="23806" actId="114"/>
          <ac:spMkLst>
            <pc:docMk/>
            <pc:sldMk cId="937442961" sldId="1089"/>
            <ac:spMk id="23" creationId="{FDE8B588-23F2-4244-AE16-0070B0A503BB}"/>
          </ac:spMkLst>
        </pc:spChg>
        <pc:picChg chg="add mod">
          <ac:chgData name="Gail Cross" userId="9e0fbb2e9583deed" providerId="LiveId" clId="{A07FF165-3693-497D-A997-D009FB519B94}" dt="2021-04-13T08:13:41.411" v="22851" actId="1076"/>
          <ac:picMkLst>
            <pc:docMk/>
            <pc:sldMk cId="937442961" sldId="1089"/>
            <ac:picMk id="3" creationId="{514DDB7E-365F-4618-BBF8-18BD6269F951}"/>
          </ac:picMkLst>
        </pc:picChg>
        <pc:picChg chg="mod">
          <ac:chgData name="Gail Cross" userId="9e0fbb2e9583deed" providerId="LiveId" clId="{A07FF165-3693-497D-A997-D009FB519B94}" dt="2021-04-13T08:58:37.795" v="23807" actId="1076"/>
          <ac:picMkLst>
            <pc:docMk/>
            <pc:sldMk cId="937442961" sldId="1089"/>
            <ac:picMk id="10" creationId="{B1839844-B4C9-4927-B16F-765B0F3AD7F7}"/>
          </ac:picMkLst>
        </pc:picChg>
        <pc:picChg chg="mod">
          <ac:chgData name="Gail Cross" userId="9e0fbb2e9583deed" providerId="LiveId" clId="{A07FF165-3693-497D-A997-D009FB519B94}" dt="2021-04-13T08:13:21.419" v="22846" actId="1076"/>
          <ac:picMkLst>
            <pc:docMk/>
            <pc:sldMk cId="937442961" sldId="1089"/>
            <ac:picMk id="18" creationId="{0E59ACB2-E2D1-46F6-8F9D-BB599ECC1932}"/>
          </ac:picMkLst>
        </pc:picChg>
        <pc:picChg chg="add mod">
          <ac:chgData name="Gail Cross" userId="9e0fbb2e9583deed" providerId="LiveId" clId="{A07FF165-3693-497D-A997-D009FB519B94}" dt="2021-04-13T08:16:25.894" v="22856" actId="14100"/>
          <ac:picMkLst>
            <pc:docMk/>
            <pc:sldMk cId="937442961" sldId="1089"/>
            <ac:picMk id="21" creationId="{8CBD69DA-CE82-4A5C-B89B-AC49CB07B075}"/>
          </ac:picMkLst>
        </pc:picChg>
        <pc:picChg chg="mod">
          <ac:chgData name="Gail Cross" userId="9e0fbb2e9583deed" providerId="LiveId" clId="{A07FF165-3693-497D-A997-D009FB519B94}" dt="2021-04-13T08:16:18.536" v="22854" actId="1076"/>
          <ac:picMkLst>
            <pc:docMk/>
            <pc:sldMk cId="937442961" sldId="1089"/>
            <ac:picMk id="31" creationId="{5E7E3C68-3C21-456C-B5E5-11CC7B242AD2}"/>
          </ac:picMkLst>
        </pc:picChg>
      </pc:sldChg>
      <pc:sldChg chg="addSp delSp modSp add mod">
        <pc:chgData name="Gail Cross" userId="9e0fbb2e9583deed" providerId="LiveId" clId="{A07FF165-3693-497D-A997-D009FB519B94}" dt="2021-04-14T17:07:37.241" v="57942" actId="1076"/>
        <pc:sldMkLst>
          <pc:docMk/>
          <pc:sldMk cId="1472395308" sldId="1093"/>
        </pc:sldMkLst>
        <pc:spChg chg="mod ord">
          <ac:chgData name="Gail Cross" userId="9e0fbb2e9583deed" providerId="LiveId" clId="{A07FF165-3693-497D-A997-D009FB519B94}" dt="2021-04-14T17:06:49.394" v="57481"/>
          <ac:spMkLst>
            <pc:docMk/>
            <pc:sldMk cId="1472395308" sldId="1093"/>
            <ac:spMk id="2" creationId="{7A141B9A-CC95-44B9-9701-AB7E600E2933}"/>
          </ac:spMkLst>
        </pc:spChg>
        <pc:spChg chg="mod ord">
          <ac:chgData name="Gail Cross" userId="9e0fbb2e9583deed" providerId="LiveId" clId="{A07FF165-3693-497D-A997-D009FB519B94}" dt="2021-04-14T17:06:58.916" v="57913" actId="1036"/>
          <ac:spMkLst>
            <pc:docMk/>
            <pc:sldMk cId="1472395308" sldId="1093"/>
            <ac:spMk id="3" creationId="{8313B5C1-1F73-4179-B9FB-96F502A93C50}"/>
          </ac:spMkLst>
        </pc:spChg>
        <pc:spChg chg="mod">
          <ac:chgData name="Gail Cross" userId="9e0fbb2e9583deed" providerId="LiveId" clId="{A07FF165-3693-497D-A997-D009FB519B94}" dt="2021-04-14T17:06:58.916" v="57913" actId="1036"/>
          <ac:spMkLst>
            <pc:docMk/>
            <pc:sldMk cId="1472395308" sldId="1093"/>
            <ac:spMk id="4" creationId="{C2150B03-3038-4607-9C01-7D8E52256DDD}"/>
          </ac:spMkLst>
        </pc:spChg>
        <pc:spChg chg="mod modVis">
          <ac:chgData name="Gail Cross" userId="9e0fbb2e9583deed" providerId="LiveId" clId="{A07FF165-3693-497D-A997-D009FB519B94}" dt="2021-04-14T17:06:49.403" v="57531"/>
          <ac:spMkLst>
            <pc:docMk/>
            <pc:sldMk cId="1472395308" sldId="1093"/>
            <ac:spMk id="5" creationId="{A9C273B8-0229-4D55-B7B8-B766F1135D83}"/>
          </ac:spMkLst>
        </pc:spChg>
        <pc:spChg chg="mod modVis">
          <ac:chgData name="Gail Cross" userId="9e0fbb2e9583deed" providerId="LiveId" clId="{A07FF165-3693-497D-A997-D009FB519B94}" dt="2021-04-14T17:06:49.410" v="57566"/>
          <ac:spMkLst>
            <pc:docMk/>
            <pc:sldMk cId="1472395308" sldId="1093"/>
            <ac:spMk id="6" creationId="{6D074185-698C-45C9-8686-0761F9E8E233}"/>
          </ac:spMkLst>
        </pc:spChg>
        <pc:spChg chg="mod ord modVis">
          <ac:chgData name="Gail Cross" userId="9e0fbb2e9583deed" providerId="LiveId" clId="{A07FF165-3693-497D-A997-D009FB519B94}" dt="2021-04-14T17:06:49.410" v="57568"/>
          <ac:spMkLst>
            <pc:docMk/>
            <pc:sldMk cId="1472395308" sldId="1093"/>
            <ac:spMk id="7" creationId="{90517285-1A54-4A7C-9E74-8B5C769165C0}"/>
          </ac:spMkLst>
        </pc:spChg>
        <pc:spChg chg="mod ord">
          <ac:chgData name="Gail Cross" userId="9e0fbb2e9583deed" providerId="LiveId" clId="{A07FF165-3693-497D-A997-D009FB519B94}" dt="2021-04-14T17:06:58.916" v="57913" actId="1036"/>
          <ac:spMkLst>
            <pc:docMk/>
            <pc:sldMk cId="1472395308" sldId="1093"/>
            <ac:spMk id="8" creationId="{E5801643-DA2C-43A9-A7E0-62EF2800CB6A}"/>
          </ac:spMkLst>
        </pc:spChg>
        <pc:spChg chg="mod ord">
          <ac:chgData name="Gail Cross" userId="9e0fbb2e9583deed" providerId="LiveId" clId="{A07FF165-3693-497D-A997-D009FB519B94}" dt="2021-04-14T17:06:58.916" v="57913" actId="1036"/>
          <ac:spMkLst>
            <pc:docMk/>
            <pc:sldMk cId="1472395308" sldId="1093"/>
            <ac:spMk id="9" creationId="{94E0FEAA-BD0D-4486-86F8-4604F4F2E1A7}"/>
          </ac:spMkLst>
        </pc:spChg>
        <pc:spChg chg="mod ord">
          <ac:chgData name="Gail Cross" userId="9e0fbb2e9583deed" providerId="LiveId" clId="{A07FF165-3693-497D-A997-D009FB519B94}" dt="2021-04-14T17:06:58.916" v="57913" actId="1036"/>
          <ac:spMkLst>
            <pc:docMk/>
            <pc:sldMk cId="1472395308" sldId="1093"/>
            <ac:spMk id="10" creationId="{31D11552-F4B1-47B0-A636-4A9EC6DF4616}"/>
          </ac:spMkLst>
        </pc:spChg>
        <pc:spChg chg="mod ord">
          <ac:chgData name="Gail Cross" userId="9e0fbb2e9583deed" providerId="LiveId" clId="{A07FF165-3693-497D-A997-D009FB519B94}" dt="2021-04-14T17:06:58.916" v="57913" actId="1036"/>
          <ac:spMkLst>
            <pc:docMk/>
            <pc:sldMk cId="1472395308" sldId="1093"/>
            <ac:spMk id="11" creationId="{B05D3CF8-5ABE-4023-8F12-1F770CBD69E0}"/>
          </ac:spMkLst>
        </pc:spChg>
        <pc:spChg chg="mod ord">
          <ac:chgData name="Gail Cross" userId="9e0fbb2e9583deed" providerId="LiveId" clId="{A07FF165-3693-497D-A997-D009FB519B94}" dt="2021-04-14T17:06:58.916" v="57913" actId="1036"/>
          <ac:spMkLst>
            <pc:docMk/>
            <pc:sldMk cId="1472395308" sldId="1093"/>
            <ac:spMk id="12" creationId="{EEDF29BC-54AF-4EAE-877E-E2D06126A168}"/>
          </ac:spMkLst>
        </pc:spChg>
        <pc:spChg chg="mod ord">
          <ac:chgData name="Gail Cross" userId="9e0fbb2e9583deed" providerId="LiveId" clId="{A07FF165-3693-497D-A997-D009FB519B94}" dt="2021-04-14T17:06:58.916" v="57913" actId="1036"/>
          <ac:spMkLst>
            <pc:docMk/>
            <pc:sldMk cId="1472395308" sldId="1093"/>
            <ac:spMk id="13" creationId="{F2142F50-F040-4AF3-9ACF-953E5526EE1C}"/>
          </ac:spMkLst>
        </pc:spChg>
        <pc:spChg chg="mod ord">
          <ac:chgData name="Gail Cross" userId="9e0fbb2e9583deed" providerId="LiveId" clId="{A07FF165-3693-497D-A997-D009FB519B94}" dt="2021-04-14T17:06:58.916" v="57913" actId="1036"/>
          <ac:spMkLst>
            <pc:docMk/>
            <pc:sldMk cId="1472395308" sldId="1093"/>
            <ac:spMk id="14" creationId="{950B1185-54E3-407C-BD98-402825C187E6}"/>
          </ac:spMkLst>
        </pc:spChg>
        <pc:spChg chg="mod ord">
          <ac:chgData name="Gail Cross" userId="9e0fbb2e9583deed" providerId="LiveId" clId="{A07FF165-3693-497D-A997-D009FB519B94}" dt="2021-04-14T17:06:58.916" v="57913" actId="1036"/>
          <ac:spMkLst>
            <pc:docMk/>
            <pc:sldMk cId="1472395308" sldId="1093"/>
            <ac:spMk id="16" creationId="{106E7FE3-8328-4992-BA3A-E7C60E539D5F}"/>
          </ac:spMkLst>
        </pc:spChg>
        <pc:spChg chg="mod ord">
          <ac:chgData name="Gail Cross" userId="9e0fbb2e9583deed" providerId="LiveId" clId="{A07FF165-3693-497D-A997-D009FB519B94}" dt="2021-04-14T17:06:58.916" v="57913" actId="1036"/>
          <ac:spMkLst>
            <pc:docMk/>
            <pc:sldMk cId="1472395308" sldId="1093"/>
            <ac:spMk id="17" creationId="{2786AF16-0FE6-4BD5-8555-E2EFCE320A45}"/>
          </ac:spMkLst>
        </pc:spChg>
        <pc:spChg chg="mod">
          <ac:chgData name="Gail Cross" userId="9e0fbb2e9583deed" providerId="LiveId" clId="{A07FF165-3693-497D-A997-D009FB519B94}" dt="2021-04-14T17:06:58.916" v="57913" actId="1036"/>
          <ac:spMkLst>
            <pc:docMk/>
            <pc:sldMk cId="1472395308" sldId="1093"/>
            <ac:spMk id="18" creationId="{E9207AF7-7ACD-4E4B-9707-77C6704D8BEC}"/>
          </ac:spMkLst>
        </pc:spChg>
        <pc:spChg chg="mod">
          <ac:chgData name="Gail Cross" userId="9e0fbb2e9583deed" providerId="LiveId" clId="{A07FF165-3693-497D-A997-D009FB519B94}" dt="2021-04-14T17:06:58.916" v="57913" actId="1036"/>
          <ac:spMkLst>
            <pc:docMk/>
            <pc:sldMk cId="1472395308" sldId="1093"/>
            <ac:spMk id="19" creationId="{7E547271-6357-4AB0-B78B-E2C8F0EE39BB}"/>
          </ac:spMkLst>
        </pc:spChg>
        <pc:spChg chg="mod">
          <ac:chgData name="Gail Cross" userId="9e0fbb2e9583deed" providerId="LiveId" clId="{A07FF165-3693-497D-A997-D009FB519B94}" dt="2021-04-14T17:06:58.916" v="57913" actId="1036"/>
          <ac:spMkLst>
            <pc:docMk/>
            <pc:sldMk cId="1472395308" sldId="1093"/>
            <ac:spMk id="20" creationId="{78E887E7-7048-41C7-A404-D3409A5BF1F8}"/>
          </ac:spMkLst>
        </pc:spChg>
        <pc:spChg chg="mod ord">
          <ac:chgData name="Gail Cross" userId="9e0fbb2e9583deed" providerId="LiveId" clId="{A07FF165-3693-497D-A997-D009FB519B94}" dt="2021-04-14T17:06:58.916" v="57913" actId="1036"/>
          <ac:spMkLst>
            <pc:docMk/>
            <pc:sldMk cId="1472395308" sldId="1093"/>
            <ac:spMk id="21" creationId="{F67A2FB4-8BFB-4053-827E-96DA78434D2A}"/>
          </ac:spMkLst>
        </pc:spChg>
        <pc:spChg chg="mod">
          <ac:chgData name="Gail Cross" userId="9e0fbb2e9583deed" providerId="LiveId" clId="{A07FF165-3693-497D-A997-D009FB519B94}" dt="2021-04-14T17:06:58.916" v="57913" actId="1036"/>
          <ac:spMkLst>
            <pc:docMk/>
            <pc:sldMk cId="1472395308" sldId="1093"/>
            <ac:spMk id="26" creationId="{056ACD4D-99A7-4B08-AA5D-AFD9BE3B8AC0}"/>
          </ac:spMkLst>
        </pc:spChg>
        <pc:spChg chg="mod">
          <ac:chgData name="Gail Cross" userId="9e0fbb2e9583deed" providerId="LiveId" clId="{A07FF165-3693-497D-A997-D009FB519B94}" dt="2021-04-14T17:06:49.403" v="57532"/>
          <ac:spMkLst>
            <pc:docMk/>
            <pc:sldMk cId="1472395308" sldId="1093"/>
            <ac:spMk id="27" creationId="{CBB4BD71-8D59-4E95-AF5A-6977E81DBDB2}"/>
          </ac:spMkLst>
        </pc:spChg>
        <pc:spChg chg="mod ord">
          <ac:chgData name="Gail Cross" userId="9e0fbb2e9583deed" providerId="LiveId" clId="{A07FF165-3693-497D-A997-D009FB519B94}" dt="2021-04-14T17:06:49.412" v="57584"/>
          <ac:spMkLst>
            <pc:docMk/>
            <pc:sldMk cId="1472395308" sldId="1093"/>
            <ac:spMk id="28" creationId="{A64EA2E8-A59C-4B34-8739-6387F67E2F6F}"/>
          </ac:spMkLst>
        </pc:spChg>
        <pc:spChg chg="mod ord">
          <ac:chgData name="Gail Cross" userId="9e0fbb2e9583deed" providerId="LiveId" clId="{A07FF165-3693-497D-A997-D009FB519B94}" dt="2021-04-14T17:06:49.412" v="57586"/>
          <ac:spMkLst>
            <pc:docMk/>
            <pc:sldMk cId="1472395308" sldId="1093"/>
            <ac:spMk id="29" creationId="{31233766-148E-40F5-99CB-AE17A5402291}"/>
          </ac:spMkLst>
        </pc:spChg>
        <pc:spChg chg="mod ord">
          <ac:chgData name="Gail Cross" userId="9e0fbb2e9583deed" providerId="LiveId" clId="{A07FF165-3693-497D-A997-D009FB519B94}" dt="2021-04-14T17:06:49.413" v="57588"/>
          <ac:spMkLst>
            <pc:docMk/>
            <pc:sldMk cId="1472395308" sldId="1093"/>
            <ac:spMk id="30" creationId="{E0A51D98-CFAC-404A-A101-7F7ED509E28C}"/>
          </ac:spMkLst>
        </pc:spChg>
        <pc:spChg chg="mod ord">
          <ac:chgData name="Gail Cross" userId="9e0fbb2e9583deed" providerId="LiveId" clId="{A07FF165-3693-497D-A997-D009FB519B94}" dt="2021-04-14T17:06:49.413" v="57590"/>
          <ac:spMkLst>
            <pc:docMk/>
            <pc:sldMk cId="1472395308" sldId="1093"/>
            <ac:spMk id="31" creationId="{F3D539B6-BD1E-434B-9D31-A9926D0F925C}"/>
          </ac:spMkLst>
        </pc:spChg>
        <pc:spChg chg="del mod ord">
          <ac:chgData name="Gail Cross" userId="9e0fbb2e9583deed" providerId="LiveId" clId="{A07FF165-3693-497D-A997-D009FB519B94}" dt="2021-04-14T17:04:37.462" v="48336" actId="478"/>
          <ac:spMkLst>
            <pc:docMk/>
            <pc:sldMk cId="1472395308" sldId="1093"/>
            <ac:spMk id="32" creationId="{5704F85E-BD29-4A5F-B3CB-4E589955F580}"/>
          </ac:spMkLst>
        </pc:spChg>
        <pc:spChg chg="mod ord">
          <ac:chgData name="Gail Cross" userId="9e0fbb2e9583deed" providerId="LiveId" clId="{A07FF165-3693-497D-A997-D009FB519B94}" dt="2021-04-14T17:06:58.916" v="57913" actId="1036"/>
          <ac:spMkLst>
            <pc:docMk/>
            <pc:sldMk cId="1472395308" sldId="1093"/>
            <ac:spMk id="33" creationId="{01F3D9F0-D587-463A-97F0-5B74F052774A}"/>
          </ac:spMkLst>
        </pc:spChg>
        <pc:spChg chg="mod">
          <ac:chgData name="Gail Cross" userId="9e0fbb2e9583deed" providerId="LiveId" clId="{A07FF165-3693-497D-A997-D009FB519B94}" dt="2021-04-14T17:06:58.916" v="57913" actId="1036"/>
          <ac:spMkLst>
            <pc:docMk/>
            <pc:sldMk cId="1472395308" sldId="1093"/>
            <ac:spMk id="34" creationId="{EB7970FA-2743-4E23-953D-D0AA05253EE4}"/>
          </ac:spMkLst>
        </pc:spChg>
        <pc:spChg chg="mod">
          <ac:chgData name="Gail Cross" userId="9e0fbb2e9583deed" providerId="LiveId" clId="{A07FF165-3693-497D-A997-D009FB519B94}" dt="2021-04-14T17:06:49.403" v="57533"/>
          <ac:spMkLst>
            <pc:docMk/>
            <pc:sldMk cId="1472395308" sldId="1093"/>
            <ac:spMk id="35" creationId="{8589AB9A-813F-4C1C-AA53-2B5779DDA3DE}"/>
          </ac:spMkLst>
        </pc:spChg>
        <pc:spChg chg="mod ord">
          <ac:chgData name="Gail Cross" userId="9e0fbb2e9583deed" providerId="LiveId" clId="{A07FF165-3693-497D-A997-D009FB519B94}" dt="2021-04-14T17:06:49.414" v="57594"/>
          <ac:spMkLst>
            <pc:docMk/>
            <pc:sldMk cId="1472395308" sldId="1093"/>
            <ac:spMk id="36" creationId="{829BFEE6-1B7D-4C02-B918-36EDE2F2790C}"/>
          </ac:spMkLst>
        </pc:spChg>
        <pc:spChg chg="mod ord">
          <ac:chgData name="Gail Cross" userId="9e0fbb2e9583deed" providerId="LiveId" clId="{A07FF165-3693-497D-A997-D009FB519B94}" dt="2021-04-14T17:06:49.414" v="57596"/>
          <ac:spMkLst>
            <pc:docMk/>
            <pc:sldMk cId="1472395308" sldId="1093"/>
            <ac:spMk id="37" creationId="{5CB7B9B3-87C7-4070-B103-CE88100ACB3E}"/>
          </ac:spMkLst>
        </pc:spChg>
        <pc:spChg chg="mod ord">
          <ac:chgData name="Gail Cross" userId="9e0fbb2e9583deed" providerId="LiveId" clId="{A07FF165-3693-497D-A997-D009FB519B94}" dt="2021-04-14T17:06:49.414" v="57598"/>
          <ac:spMkLst>
            <pc:docMk/>
            <pc:sldMk cId="1472395308" sldId="1093"/>
            <ac:spMk id="38" creationId="{1ED82F73-307B-4175-BF8A-208EFEF8A860}"/>
          </ac:spMkLst>
        </pc:spChg>
        <pc:spChg chg="mod ord">
          <ac:chgData name="Gail Cross" userId="9e0fbb2e9583deed" providerId="LiveId" clId="{A07FF165-3693-497D-A997-D009FB519B94}" dt="2021-04-14T17:06:49.415" v="57600"/>
          <ac:spMkLst>
            <pc:docMk/>
            <pc:sldMk cId="1472395308" sldId="1093"/>
            <ac:spMk id="39" creationId="{5DB2374B-C9DD-4E60-B276-5B8EE09D0932}"/>
          </ac:spMkLst>
        </pc:spChg>
        <pc:spChg chg="del mod ord">
          <ac:chgData name="Gail Cross" userId="9e0fbb2e9583deed" providerId="LiveId" clId="{A07FF165-3693-497D-A997-D009FB519B94}" dt="2021-04-14T17:04:39.596" v="48337" actId="478"/>
          <ac:spMkLst>
            <pc:docMk/>
            <pc:sldMk cId="1472395308" sldId="1093"/>
            <ac:spMk id="40" creationId="{E29B0A69-AF5D-4EAE-B11B-0620CE595936}"/>
          </ac:spMkLst>
        </pc:spChg>
        <pc:spChg chg="mod ord">
          <ac:chgData name="Gail Cross" userId="9e0fbb2e9583deed" providerId="LiveId" clId="{A07FF165-3693-497D-A997-D009FB519B94}" dt="2021-04-14T17:06:58.916" v="57913" actId="1036"/>
          <ac:spMkLst>
            <pc:docMk/>
            <pc:sldMk cId="1472395308" sldId="1093"/>
            <ac:spMk id="41" creationId="{AFE4359E-3EF6-4CFE-B568-A977626627AB}"/>
          </ac:spMkLst>
        </pc:spChg>
        <pc:spChg chg="mod ord">
          <ac:chgData name="Gail Cross" userId="9e0fbb2e9583deed" providerId="LiveId" clId="{A07FF165-3693-497D-A997-D009FB519B94}" dt="2021-04-14T17:06:58.916" v="57913" actId="1036"/>
          <ac:spMkLst>
            <pc:docMk/>
            <pc:sldMk cId="1472395308" sldId="1093"/>
            <ac:spMk id="42" creationId="{114D208F-3C41-4DEC-B8DD-4F552716360E}"/>
          </ac:spMkLst>
        </pc:spChg>
        <pc:spChg chg="mod ord">
          <ac:chgData name="Gail Cross" userId="9e0fbb2e9583deed" providerId="LiveId" clId="{A07FF165-3693-497D-A997-D009FB519B94}" dt="2021-04-14T17:06:58.916" v="57913" actId="1036"/>
          <ac:spMkLst>
            <pc:docMk/>
            <pc:sldMk cId="1472395308" sldId="1093"/>
            <ac:spMk id="43" creationId="{2E9330FA-204A-4239-971B-8EEAEF7C355F}"/>
          </ac:spMkLst>
        </pc:spChg>
        <pc:spChg chg="add mod ord">
          <ac:chgData name="Gail Cross" userId="9e0fbb2e9583deed" providerId="LiveId" clId="{A07FF165-3693-497D-A997-D009FB519B94}" dt="2021-04-14T17:06:58.916" v="57913" actId="1036"/>
          <ac:spMkLst>
            <pc:docMk/>
            <pc:sldMk cId="1472395308" sldId="1093"/>
            <ac:spMk id="44" creationId="{5EBDDDFB-6C6B-4870-AC0B-F0DBC601A520}"/>
          </ac:spMkLst>
        </pc:spChg>
        <pc:spChg chg="mod">
          <ac:chgData name="Gail Cross" userId="9e0fbb2e9583deed" providerId="LiveId" clId="{A07FF165-3693-497D-A997-D009FB519B94}" dt="2021-04-14T17:06:58.916" v="57913" actId="1036"/>
          <ac:spMkLst>
            <pc:docMk/>
            <pc:sldMk cId="1472395308" sldId="1093"/>
            <ac:spMk id="45" creationId="{3E12F519-392F-447D-91B3-61E0DA99B296}"/>
          </ac:spMkLst>
        </pc:spChg>
        <pc:spChg chg="mod">
          <ac:chgData name="Gail Cross" userId="9e0fbb2e9583deed" providerId="LiveId" clId="{A07FF165-3693-497D-A997-D009FB519B94}" dt="2021-04-14T17:06:58.916" v="57913" actId="1036"/>
          <ac:spMkLst>
            <pc:docMk/>
            <pc:sldMk cId="1472395308" sldId="1093"/>
            <ac:spMk id="46" creationId="{8C74A21F-7319-4DC4-8599-4242F8287E9B}"/>
          </ac:spMkLst>
        </pc:spChg>
        <pc:spChg chg="mod ord">
          <ac:chgData name="Gail Cross" userId="9e0fbb2e9583deed" providerId="LiveId" clId="{A07FF165-3693-497D-A997-D009FB519B94}" dt="2021-04-14T17:06:58.916" v="57913" actId="1036"/>
          <ac:spMkLst>
            <pc:docMk/>
            <pc:sldMk cId="1472395308" sldId="1093"/>
            <ac:spMk id="47" creationId="{48ADF4B7-C23A-4750-B219-EBCAA3F1C9B9}"/>
          </ac:spMkLst>
        </pc:spChg>
        <pc:spChg chg="add mod ord">
          <ac:chgData name="Gail Cross" userId="9e0fbb2e9583deed" providerId="LiveId" clId="{A07FF165-3693-497D-A997-D009FB519B94}" dt="2021-04-14T17:07:28.428" v="57939" actId="14100"/>
          <ac:spMkLst>
            <pc:docMk/>
            <pc:sldMk cId="1472395308" sldId="1093"/>
            <ac:spMk id="50" creationId="{B8B68109-9A34-4AA3-B50B-6EC03ADB6E92}"/>
          </ac:spMkLst>
        </pc:spChg>
        <pc:spChg chg="mod">
          <ac:chgData name="Gail Cross" userId="9e0fbb2e9583deed" providerId="LiveId" clId="{A07FF165-3693-497D-A997-D009FB519B94}" dt="2021-04-14T17:06:58.916" v="57913" actId="1036"/>
          <ac:spMkLst>
            <pc:docMk/>
            <pc:sldMk cId="1472395308" sldId="1093"/>
            <ac:spMk id="51" creationId="{16D58FCC-6649-4E0C-A3F1-93C6BDE83FA1}"/>
          </ac:spMkLst>
        </pc:spChg>
        <pc:spChg chg="mod">
          <ac:chgData name="Gail Cross" userId="9e0fbb2e9583deed" providerId="LiveId" clId="{A07FF165-3693-497D-A997-D009FB519B94}" dt="2021-04-14T17:06:49.403" v="57534"/>
          <ac:spMkLst>
            <pc:docMk/>
            <pc:sldMk cId="1472395308" sldId="1093"/>
            <ac:spMk id="52" creationId="{B87D2ED2-99A9-4474-BD1C-560C7F5147F0}"/>
          </ac:spMkLst>
        </pc:spChg>
        <pc:spChg chg="mod ord">
          <ac:chgData name="Gail Cross" userId="9e0fbb2e9583deed" providerId="LiveId" clId="{A07FF165-3693-497D-A997-D009FB519B94}" dt="2021-04-14T17:06:49.416" v="57608"/>
          <ac:spMkLst>
            <pc:docMk/>
            <pc:sldMk cId="1472395308" sldId="1093"/>
            <ac:spMk id="53" creationId="{E73FDD91-1808-42D6-A197-A3C8C04B6033}"/>
          </ac:spMkLst>
        </pc:spChg>
        <pc:spChg chg="mod ord">
          <ac:chgData name="Gail Cross" userId="9e0fbb2e9583deed" providerId="LiveId" clId="{A07FF165-3693-497D-A997-D009FB519B94}" dt="2021-04-14T17:06:49.416" v="57610"/>
          <ac:spMkLst>
            <pc:docMk/>
            <pc:sldMk cId="1472395308" sldId="1093"/>
            <ac:spMk id="54" creationId="{024EE799-6765-4D9E-ABE0-F2BC8565D7AB}"/>
          </ac:spMkLst>
        </pc:spChg>
        <pc:spChg chg="mod ord">
          <ac:chgData name="Gail Cross" userId="9e0fbb2e9583deed" providerId="LiveId" clId="{A07FF165-3693-497D-A997-D009FB519B94}" dt="2021-04-14T17:06:49.416" v="57612"/>
          <ac:spMkLst>
            <pc:docMk/>
            <pc:sldMk cId="1472395308" sldId="1093"/>
            <ac:spMk id="55" creationId="{BA9ED161-0415-4B1F-ABBB-D684193EA6C9}"/>
          </ac:spMkLst>
        </pc:spChg>
        <pc:spChg chg="mod ord">
          <ac:chgData name="Gail Cross" userId="9e0fbb2e9583deed" providerId="LiveId" clId="{A07FF165-3693-497D-A997-D009FB519B94}" dt="2021-04-14T17:06:49.417" v="57614"/>
          <ac:spMkLst>
            <pc:docMk/>
            <pc:sldMk cId="1472395308" sldId="1093"/>
            <ac:spMk id="56" creationId="{3992D8B0-4597-4CEA-B9F2-D9748160A76D}"/>
          </ac:spMkLst>
        </pc:spChg>
        <pc:spChg chg="del mod ord">
          <ac:chgData name="Gail Cross" userId="9e0fbb2e9583deed" providerId="LiveId" clId="{A07FF165-3693-497D-A997-D009FB519B94}" dt="2021-04-14T17:04:34.338" v="47410" actId="478"/>
          <ac:spMkLst>
            <pc:docMk/>
            <pc:sldMk cId="1472395308" sldId="1093"/>
            <ac:spMk id="57" creationId="{D7C627F1-2F3D-4984-A9B5-3E5050564D32}"/>
          </ac:spMkLst>
        </pc:spChg>
        <pc:spChg chg="mod ord">
          <ac:chgData name="Gail Cross" userId="9e0fbb2e9583deed" providerId="LiveId" clId="{A07FF165-3693-497D-A997-D009FB519B94}" dt="2021-04-14T17:06:58.916" v="57913" actId="1036"/>
          <ac:spMkLst>
            <pc:docMk/>
            <pc:sldMk cId="1472395308" sldId="1093"/>
            <ac:spMk id="58" creationId="{AA66925E-7DF2-42C4-97F4-A6850334F8E2}"/>
          </ac:spMkLst>
        </pc:spChg>
        <pc:spChg chg="mod">
          <ac:chgData name="Gail Cross" userId="9e0fbb2e9583deed" providerId="LiveId" clId="{A07FF165-3693-497D-A997-D009FB519B94}" dt="2021-04-14T17:06:58.916" v="57913" actId="1036"/>
          <ac:spMkLst>
            <pc:docMk/>
            <pc:sldMk cId="1472395308" sldId="1093"/>
            <ac:spMk id="59" creationId="{81FAF2F9-C597-4381-BF49-9FCB57595608}"/>
          </ac:spMkLst>
        </pc:spChg>
        <pc:spChg chg="mod">
          <ac:chgData name="Gail Cross" userId="9e0fbb2e9583deed" providerId="LiveId" clId="{A07FF165-3693-497D-A997-D009FB519B94}" dt="2021-04-14T17:06:49.404" v="57535"/>
          <ac:spMkLst>
            <pc:docMk/>
            <pc:sldMk cId="1472395308" sldId="1093"/>
            <ac:spMk id="60" creationId="{B5FA4537-68C8-4F24-846A-987410C050A4}"/>
          </ac:spMkLst>
        </pc:spChg>
        <pc:spChg chg="mod ord">
          <ac:chgData name="Gail Cross" userId="9e0fbb2e9583deed" providerId="LiveId" clId="{A07FF165-3693-497D-A997-D009FB519B94}" dt="2021-04-14T17:06:49.417" v="57618"/>
          <ac:spMkLst>
            <pc:docMk/>
            <pc:sldMk cId="1472395308" sldId="1093"/>
            <ac:spMk id="61" creationId="{24FE3F24-923D-4E77-B3CA-07082020186F}"/>
          </ac:spMkLst>
        </pc:spChg>
        <pc:spChg chg="mod ord">
          <ac:chgData name="Gail Cross" userId="9e0fbb2e9583deed" providerId="LiveId" clId="{A07FF165-3693-497D-A997-D009FB519B94}" dt="2021-04-14T17:06:49.417" v="57620"/>
          <ac:spMkLst>
            <pc:docMk/>
            <pc:sldMk cId="1472395308" sldId="1093"/>
            <ac:spMk id="62" creationId="{DD0C053F-5668-4414-8DBD-86C308BC158F}"/>
          </ac:spMkLst>
        </pc:spChg>
        <pc:spChg chg="mod ord">
          <ac:chgData name="Gail Cross" userId="9e0fbb2e9583deed" providerId="LiveId" clId="{A07FF165-3693-497D-A997-D009FB519B94}" dt="2021-04-14T17:06:49.418" v="57622"/>
          <ac:spMkLst>
            <pc:docMk/>
            <pc:sldMk cId="1472395308" sldId="1093"/>
            <ac:spMk id="63" creationId="{056BE45A-7BD5-433F-8A51-65D83A4CC953}"/>
          </ac:spMkLst>
        </pc:spChg>
        <pc:spChg chg="mod ord">
          <ac:chgData name="Gail Cross" userId="9e0fbb2e9583deed" providerId="LiveId" clId="{A07FF165-3693-497D-A997-D009FB519B94}" dt="2021-04-14T17:06:49.418" v="57624"/>
          <ac:spMkLst>
            <pc:docMk/>
            <pc:sldMk cId="1472395308" sldId="1093"/>
            <ac:spMk id="64" creationId="{F5B2079E-2C94-441F-A44C-69DF93D2D7C5}"/>
          </ac:spMkLst>
        </pc:spChg>
        <pc:spChg chg="del mod ord">
          <ac:chgData name="Gail Cross" userId="9e0fbb2e9583deed" providerId="LiveId" clId="{A07FF165-3693-497D-A997-D009FB519B94}" dt="2021-04-14T17:04:41.895" v="48338" actId="478"/>
          <ac:spMkLst>
            <pc:docMk/>
            <pc:sldMk cId="1472395308" sldId="1093"/>
            <ac:spMk id="65" creationId="{1532E991-B2FC-44C1-964F-49A5F422B052}"/>
          </ac:spMkLst>
        </pc:spChg>
        <pc:spChg chg="mod ord">
          <ac:chgData name="Gail Cross" userId="9e0fbb2e9583deed" providerId="LiveId" clId="{A07FF165-3693-497D-A997-D009FB519B94}" dt="2021-04-14T17:06:58.916" v="57913" actId="1036"/>
          <ac:spMkLst>
            <pc:docMk/>
            <pc:sldMk cId="1472395308" sldId="1093"/>
            <ac:spMk id="66" creationId="{AC9199C4-CCA1-4317-A2FA-7D65947A0D33}"/>
          </ac:spMkLst>
        </pc:spChg>
        <pc:spChg chg="mod">
          <ac:chgData name="Gail Cross" userId="9e0fbb2e9583deed" providerId="LiveId" clId="{A07FF165-3693-497D-A997-D009FB519B94}" dt="2021-04-14T17:06:58.916" v="57913" actId="1036"/>
          <ac:spMkLst>
            <pc:docMk/>
            <pc:sldMk cId="1472395308" sldId="1093"/>
            <ac:spMk id="67" creationId="{98320B31-2BC3-41B2-B6A8-666180C378E4}"/>
          </ac:spMkLst>
        </pc:spChg>
        <pc:spChg chg="mod">
          <ac:chgData name="Gail Cross" userId="9e0fbb2e9583deed" providerId="LiveId" clId="{A07FF165-3693-497D-A997-D009FB519B94}" dt="2021-04-14T17:06:49.404" v="57536"/>
          <ac:spMkLst>
            <pc:docMk/>
            <pc:sldMk cId="1472395308" sldId="1093"/>
            <ac:spMk id="68" creationId="{C940D529-0F1C-4388-ABFD-95FEFEA64ED0}"/>
          </ac:spMkLst>
        </pc:spChg>
        <pc:spChg chg="mod ord">
          <ac:chgData name="Gail Cross" userId="9e0fbb2e9583deed" providerId="LiveId" clId="{A07FF165-3693-497D-A997-D009FB519B94}" dt="2021-04-14T17:06:49.419" v="57628"/>
          <ac:spMkLst>
            <pc:docMk/>
            <pc:sldMk cId="1472395308" sldId="1093"/>
            <ac:spMk id="69" creationId="{1AAA6880-C730-452D-8B23-076AA29D730D}"/>
          </ac:spMkLst>
        </pc:spChg>
        <pc:spChg chg="mod ord">
          <ac:chgData name="Gail Cross" userId="9e0fbb2e9583deed" providerId="LiveId" clId="{A07FF165-3693-497D-A997-D009FB519B94}" dt="2021-04-14T17:06:49.419" v="57630"/>
          <ac:spMkLst>
            <pc:docMk/>
            <pc:sldMk cId="1472395308" sldId="1093"/>
            <ac:spMk id="70" creationId="{CAB524F7-14C6-4436-8414-07FE816AFCDC}"/>
          </ac:spMkLst>
        </pc:spChg>
        <pc:spChg chg="mod ord">
          <ac:chgData name="Gail Cross" userId="9e0fbb2e9583deed" providerId="LiveId" clId="{A07FF165-3693-497D-A997-D009FB519B94}" dt="2021-04-14T17:06:49.419" v="57632"/>
          <ac:spMkLst>
            <pc:docMk/>
            <pc:sldMk cId="1472395308" sldId="1093"/>
            <ac:spMk id="71" creationId="{7182D049-FE6A-41F8-883B-B4CC5F2866B3}"/>
          </ac:spMkLst>
        </pc:spChg>
        <pc:spChg chg="mod ord">
          <ac:chgData name="Gail Cross" userId="9e0fbb2e9583deed" providerId="LiveId" clId="{A07FF165-3693-497D-A997-D009FB519B94}" dt="2021-04-14T17:06:49.419" v="57634"/>
          <ac:spMkLst>
            <pc:docMk/>
            <pc:sldMk cId="1472395308" sldId="1093"/>
            <ac:spMk id="72" creationId="{878CFE6D-EF32-4689-8C77-5067B6A622CD}"/>
          </ac:spMkLst>
        </pc:spChg>
        <pc:spChg chg="del mod ord">
          <ac:chgData name="Gail Cross" userId="9e0fbb2e9583deed" providerId="LiveId" clId="{A07FF165-3693-497D-A997-D009FB519B94}" dt="2021-04-14T17:04:44.235" v="48339" actId="478"/>
          <ac:spMkLst>
            <pc:docMk/>
            <pc:sldMk cId="1472395308" sldId="1093"/>
            <ac:spMk id="73" creationId="{AF0871D5-E5F2-4FB7-86F6-93825706AFFE}"/>
          </ac:spMkLst>
        </pc:spChg>
        <pc:spChg chg="mod ord">
          <ac:chgData name="Gail Cross" userId="9e0fbb2e9583deed" providerId="LiveId" clId="{A07FF165-3693-497D-A997-D009FB519B94}" dt="2021-04-14T17:06:58.916" v="57913" actId="1036"/>
          <ac:spMkLst>
            <pc:docMk/>
            <pc:sldMk cId="1472395308" sldId="1093"/>
            <ac:spMk id="74" creationId="{7731F183-3F3C-4F8C-B950-189649A36CAF}"/>
          </ac:spMkLst>
        </pc:spChg>
        <pc:spChg chg="mod">
          <ac:chgData name="Gail Cross" userId="9e0fbb2e9583deed" providerId="LiveId" clId="{A07FF165-3693-497D-A997-D009FB519B94}" dt="2021-04-14T17:06:58.916" v="57913" actId="1036"/>
          <ac:spMkLst>
            <pc:docMk/>
            <pc:sldMk cId="1472395308" sldId="1093"/>
            <ac:spMk id="75" creationId="{6ED9DEC8-76A8-415C-8BD6-AABE41FE5CC2}"/>
          </ac:spMkLst>
        </pc:spChg>
        <pc:spChg chg="mod">
          <ac:chgData name="Gail Cross" userId="9e0fbb2e9583deed" providerId="LiveId" clId="{A07FF165-3693-497D-A997-D009FB519B94}" dt="2021-04-14T17:06:49.404" v="57537"/>
          <ac:spMkLst>
            <pc:docMk/>
            <pc:sldMk cId="1472395308" sldId="1093"/>
            <ac:spMk id="76" creationId="{DCE6FF48-044B-4716-9230-3B381A72FEE4}"/>
          </ac:spMkLst>
        </pc:spChg>
        <pc:spChg chg="mod ord">
          <ac:chgData name="Gail Cross" userId="9e0fbb2e9583deed" providerId="LiveId" clId="{A07FF165-3693-497D-A997-D009FB519B94}" dt="2021-04-14T17:06:49.420" v="57638"/>
          <ac:spMkLst>
            <pc:docMk/>
            <pc:sldMk cId="1472395308" sldId="1093"/>
            <ac:spMk id="77" creationId="{9C50E80A-60D2-42A9-B416-A8D071D3BF93}"/>
          </ac:spMkLst>
        </pc:spChg>
        <pc:spChg chg="mod ord">
          <ac:chgData name="Gail Cross" userId="9e0fbb2e9583deed" providerId="LiveId" clId="{A07FF165-3693-497D-A997-D009FB519B94}" dt="2021-04-14T17:06:49.420" v="57640"/>
          <ac:spMkLst>
            <pc:docMk/>
            <pc:sldMk cId="1472395308" sldId="1093"/>
            <ac:spMk id="78" creationId="{CD9B91CE-D367-4C25-83BD-1A75EE63DA2A}"/>
          </ac:spMkLst>
        </pc:spChg>
        <pc:spChg chg="mod ord">
          <ac:chgData name="Gail Cross" userId="9e0fbb2e9583deed" providerId="LiveId" clId="{A07FF165-3693-497D-A997-D009FB519B94}" dt="2021-04-14T17:06:49.421" v="57642"/>
          <ac:spMkLst>
            <pc:docMk/>
            <pc:sldMk cId="1472395308" sldId="1093"/>
            <ac:spMk id="79" creationId="{37005543-D9A5-4D8A-8447-A576BA8A1DC3}"/>
          </ac:spMkLst>
        </pc:spChg>
        <pc:spChg chg="mod ord">
          <ac:chgData name="Gail Cross" userId="9e0fbb2e9583deed" providerId="LiveId" clId="{A07FF165-3693-497D-A997-D009FB519B94}" dt="2021-04-14T17:06:49.421" v="57644"/>
          <ac:spMkLst>
            <pc:docMk/>
            <pc:sldMk cId="1472395308" sldId="1093"/>
            <ac:spMk id="80" creationId="{1B3CA7D8-279E-421B-9949-7BCCCEF08841}"/>
          </ac:spMkLst>
        </pc:spChg>
        <pc:spChg chg="del mod ord">
          <ac:chgData name="Gail Cross" userId="9e0fbb2e9583deed" providerId="LiveId" clId="{A07FF165-3693-497D-A997-D009FB519B94}" dt="2021-04-14T17:04:46.819" v="49331" actId="478"/>
          <ac:spMkLst>
            <pc:docMk/>
            <pc:sldMk cId="1472395308" sldId="1093"/>
            <ac:spMk id="81" creationId="{1A1C372A-4BF0-45F7-A78E-12E5E7C7719E}"/>
          </ac:spMkLst>
        </pc:spChg>
        <pc:spChg chg="mod ord">
          <ac:chgData name="Gail Cross" userId="9e0fbb2e9583deed" providerId="LiveId" clId="{A07FF165-3693-497D-A997-D009FB519B94}" dt="2021-04-14T17:06:58.916" v="57913" actId="1036"/>
          <ac:spMkLst>
            <pc:docMk/>
            <pc:sldMk cId="1472395308" sldId="1093"/>
            <ac:spMk id="82" creationId="{FB5A4B9A-DA12-446C-9F58-D53BB5DE2CBF}"/>
          </ac:spMkLst>
        </pc:spChg>
        <pc:spChg chg="del">
          <ac:chgData name="Gail Cross" userId="9e0fbb2e9583deed" providerId="LiveId" clId="{A07FF165-3693-497D-A997-D009FB519B94}" dt="2021-04-14T16:50:56.741" v="41990"/>
          <ac:spMkLst>
            <pc:docMk/>
            <pc:sldMk cId="1472395308" sldId="1093"/>
            <ac:spMk id="83" creationId="{95591F96-19A0-4B6E-821E-AEB39C10FBA4}"/>
          </ac:spMkLst>
        </pc:spChg>
        <pc:spChg chg="del">
          <ac:chgData name="Gail Cross" userId="9e0fbb2e9583deed" providerId="LiveId" clId="{A07FF165-3693-497D-A997-D009FB519B94}" dt="2021-04-14T16:50:56.739" v="41983"/>
          <ac:spMkLst>
            <pc:docMk/>
            <pc:sldMk cId="1472395308" sldId="1093"/>
            <ac:spMk id="84" creationId="{6E907E35-9DBC-4D84-ACE6-A9528C46F0BC}"/>
          </ac:spMkLst>
        </pc:spChg>
        <pc:spChg chg="del">
          <ac:chgData name="Gail Cross" userId="9e0fbb2e9583deed" providerId="LiveId" clId="{A07FF165-3693-497D-A997-D009FB519B94}" dt="2021-04-14T16:50:56.740" v="41985"/>
          <ac:spMkLst>
            <pc:docMk/>
            <pc:sldMk cId="1472395308" sldId="1093"/>
            <ac:spMk id="85" creationId="{B141EDD8-ACB2-4548-8E93-9182F6F069F9}"/>
          </ac:spMkLst>
        </pc:spChg>
        <pc:spChg chg="add mod">
          <ac:chgData name="Gail Cross" userId="9e0fbb2e9583deed" providerId="LiveId" clId="{A07FF165-3693-497D-A997-D009FB519B94}" dt="2021-04-14T17:06:58.916" v="57913" actId="1036"/>
          <ac:spMkLst>
            <pc:docMk/>
            <pc:sldMk cId="1472395308" sldId="1093"/>
            <ac:spMk id="87" creationId="{52E44A85-E08B-417C-ABA0-E056731DBCE2}"/>
          </ac:spMkLst>
        </pc:spChg>
        <pc:spChg chg="add mod modVis">
          <ac:chgData name="Gail Cross" userId="9e0fbb2e9583deed" providerId="LiveId" clId="{A07FF165-3693-497D-A997-D009FB519B94}" dt="2021-04-14T17:06:49.408" v="57555"/>
          <ac:spMkLst>
            <pc:docMk/>
            <pc:sldMk cId="1472395308" sldId="1093"/>
            <ac:spMk id="88" creationId="{20F5E7E8-CE17-4ABB-BEB2-2911372EEA07}"/>
          </ac:spMkLst>
        </pc:spChg>
        <pc:spChg chg="add mod ord modVis">
          <ac:chgData name="Gail Cross" userId="9e0fbb2e9583deed" providerId="LiveId" clId="{A07FF165-3693-497D-A997-D009FB519B94}" dt="2021-04-14T17:06:49.442" v="57788"/>
          <ac:spMkLst>
            <pc:docMk/>
            <pc:sldMk cId="1472395308" sldId="1093"/>
            <ac:spMk id="89" creationId="{588DA010-F42D-497D-83E3-4D517679F0FA}"/>
          </ac:spMkLst>
        </pc:spChg>
        <pc:spChg chg="mod">
          <ac:chgData name="Gail Cross" userId="9e0fbb2e9583deed" providerId="LiveId" clId="{A07FF165-3693-497D-A997-D009FB519B94}" dt="2021-04-14T17:06:58.916" v="57913" actId="1036"/>
          <ac:spMkLst>
            <pc:docMk/>
            <pc:sldMk cId="1472395308" sldId="1093"/>
            <ac:spMk id="90" creationId="{FCE17072-28CE-426F-8331-4413EB0BBDCA}"/>
          </ac:spMkLst>
        </pc:spChg>
        <pc:spChg chg="mod">
          <ac:chgData name="Gail Cross" userId="9e0fbb2e9583deed" providerId="LiveId" clId="{A07FF165-3693-497D-A997-D009FB519B94}" dt="2021-04-14T17:06:49.404" v="57538"/>
          <ac:spMkLst>
            <pc:docMk/>
            <pc:sldMk cId="1472395308" sldId="1093"/>
            <ac:spMk id="91" creationId="{90587021-C1ED-4F84-8C38-C95E77EA7E70}"/>
          </ac:spMkLst>
        </pc:spChg>
        <pc:spChg chg="mod ord">
          <ac:chgData name="Gail Cross" userId="9e0fbb2e9583deed" providerId="LiveId" clId="{A07FF165-3693-497D-A997-D009FB519B94}" dt="2021-04-14T17:06:49.422" v="57648"/>
          <ac:spMkLst>
            <pc:docMk/>
            <pc:sldMk cId="1472395308" sldId="1093"/>
            <ac:spMk id="92" creationId="{B6837574-7719-41EC-AFC7-8EACB12F1F22}"/>
          </ac:spMkLst>
        </pc:spChg>
        <pc:spChg chg="mod ord">
          <ac:chgData name="Gail Cross" userId="9e0fbb2e9583deed" providerId="LiveId" clId="{A07FF165-3693-497D-A997-D009FB519B94}" dt="2021-04-14T17:06:49.422" v="57650"/>
          <ac:spMkLst>
            <pc:docMk/>
            <pc:sldMk cId="1472395308" sldId="1093"/>
            <ac:spMk id="93" creationId="{722C49EA-CCDC-4A2F-B393-0D88149A5586}"/>
          </ac:spMkLst>
        </pc:spChg>
        <pc:spChg chg="mod ord">
          <ac:chgData name="Gail Cross" userId="9e0fbb2e9583deed" providerId="LiveId" clId="{A07FF165-3693-497D-A997-D009FB519B94}" dt="2021-04-14T17:06:49.422" v="57652"/>
          <ac:spMkLst>
            <pc:docMk/>
            <pc:sldMk cId="1472395308" sldId="1093"/>
            <ac:spMk id="94" creationId="{143745F3-80EE-4D25-833F-8639E1AB8879}"/>
          </ac:spMkLst>
        </pc:spChg>
        <pc:spChg chg="mod ord">
          <ac:chgData name="Gail Cross" userId="9e0fbb2e9583deed" providerId="LiveId" clId="{A07FF165-3693-497D-A997-D009FB519B94}" dt="2021-04-14T17:06:49.422" v="57654"/>
          <ac:spMkLst>
            <pc:docMk/>
            <pc:sldMk cId="1472395308" sldId="1093"/>
            <ac:spMk id="95" creationId="{1F02630D-9A92-49AE-9CD4-FEB5E070D31E}"/>
          </ac:spMkLst>
        </pc:spChg>
        <pc:spChg chg="del mod ord">
          <ac:chgData name="Gail Cross" userId="9e0fbb2e9583deed" providerId="LiveId" clId="{A07FF165-3693-497D-A997-D009FB519B94}" dt="2021-04-14T17:04:50.424" v="50235" actId="478"/>
          <ac:spMkLst>
            <pc:docMk/>
            <pc:sldMk cId="1472395308" sldId="1093"/>
            <ac:spMk id="96" creationId="{2A1EC73C-5FEC-43B6-B908-96D88E171993}"/>
          </ac:spMkLst>
        </pc:spChg>
        <pc:spChg chg="mod ord">
          <ac:chgData name="Gail Cross" userId="9e0fbb2e9583deed" providerId="LiveId" clId="{A07FF165-3693-497D-A997-D009FB519B94}" dt="2021-04-14T17:06:58.916" v="57913" actId="1036"/>
          <ac:spMkLst>
            <pc:docMk/>
            <pc:sldMk cId="1472395308" sldId="1093"/>
            <ac:spMk id="97" creationId="{ED05E944-E911-44CD-9737-4E622FA6723B}"/>
          </ac:spMkLst>
        </pc:spChg>
        <pc:spChg chg="add mod ord modVis">
          <ac:chgData name="Gail Cross" userId="9e0fbb2e9583deed" providerId="LiveId" clId="{A07FF165-3693-497D-A997-D009FB519B94}" dt="2021-04-14T17:06:49.442" v="57790"/>
          <ac:spMkLst>
            <pc:docMk/>
            <pc:sldMk cId="1472395308" sldId="1093"/>
            <ac:spMk id="98" creationId="{18BA1904-8CD8-4631-AC3E-663D9DA8A69C}"/>
          </ac:spMkLst>
        </pc:spChg>
        <pc:spChg chg="add mod ord modVis">
          <ac:chgData name="Gail Cross" userId="9e0fbb2e9583deed" providerId="LiveId" clId="{A07FF165-3693-497D-A997-D009FB519B94}" dt="2021-04-14T17:06:49.442" v="57792"/>
          <ac:spMkLst>
            <pc:docMk/>
            <pc:sldMk cId="1472395308" sldId="1093"/>
            <ac:spMk id="99" creationId="{35E25F86-B624-45C7-BA67-6E1132EBEB30}"/>
          </ac:spMkLst>
        </pc:spChg>
        <pc:spChg chg="add mod ord modVis">
          <ac:chgData name="Gail Cross" userId="9e0fbb2e9583deed" providerId="LiveId" clId="{A07FF165-3693-497D-A997-D009FB519B94}" dt="2021-04-14T17:06:49.442" v="57794"/>
          <ac:spMkLst>
            <pc:docMk/>
            <pc:sldMk cId="1472395308" sldId="1093"/>
            <ac:spMk id="100" creationId="{D75A38C6-2EF4-4168-999B-08334E60C149}"/>
          </ac:spMkLst>
        </pc:spChg>
        <pc:spChg chg="add mod ord">
          <ac:chgData name="Gail Cross" userId="9e0fbb2e9583deed" providerId="LiveId" clId="{A07FF165-3693-497D-A997-D009FB519B94}" dt="2021-04-14T17:06:58.916" v="57913" actId="1036"/>
          <ac:spMkLst>
            <pc:docMk/>
            <pc:sldMk cId="1472395308" sldId="1093"/>
            <ac:spMk id="101" creationId="{204F166D-8730-46C7-A94B-BD267A42C451}"/>
          </ac:spMkLst>
        </pc:spChg>
        <pc:spChg chg="add mod ord">
          <ac:chgData name="Gail Cross" userId="9e0fbb2e9583deed" providerId="LiveId" clId="{A07FF165-3693-497D-A997-D009FB519B94}" dt="2021-04-14T17:06:58.916" v="57913" actId="1036"/>
          <ac:spMkLst>
            <pc:docMk/>
            <pc:sldMk cId="1472395308" sldId="1093"/>
            <ac:spMk id="102" creationId="{008AF234-BD25-4E69-988B-49943011FF72}"/>
          </ac:spMkLst>
        </pc:spChg>
        <pc:spChg chg="add mod">
          <ac:chgData name="Gail Cross" userId="9e0fbb2e9583deed" providerId="LiveId" clId="{A07FF165-3693-497D-A997-D009FB519B94}" dt="2021-04-14T17:06:58.916" v="57913" actId="1036"/>
          <ac:spMkLst>
            <pc:docMk/>
            <pc:sldMk cId="1472395308" sldId="1093"/>
            <ac:spMk id="103" creationId="{FCE6A1F7-05FB-46AF-B810-67A2F0F9E9C8}"/>
          </ac:spMkLst>
        </pc:spChg>
        <pc:spChg chg="del">
          <ac:chgData name="Gail Cross" userId="9e0fbb2e9583deed" providerId="LiveId" clId="{A07FF165-3693-497D-A997-D009FB519B94}" dt="2021-04-14T16:50:56.741" v="41991"/>
          <ac:spMkLst>
            <pc:docMk/>
            <pc:sldMk cId="1472395308" sldId="1093"/>
            <ac:spMk id="104" creationId="{E6DCC196-3F7F-4A39-B6E1-3D30CBA6C9B8}"/>
          </ac:spMkLst>
        </pc:spChg>
        <pc:spChg chg="del">
          <ac:chgData name="Gail Cross" userId="9e0fbb2e9583deed" providerId="LiveId" clId="{A07FF165-3693-497D-A997-D009FB519B94}" dt="2021-04-14T16:50:56.740" v="41987"/>
          <ac:spMkLst>
            <pc:docMk/>
            <pc:sldMk cId="1472395308" sldId="1093"/>
            <ac:spMk id="105" creationId="{698C7F69-3945-4E64-9613-8881BF352875}"/>
          </ac:spMkLst>
        </pc:spChg>
        <pc:spChg chg="del">
          <ac:chgData name="Gail Cross" userId="9e0fbb2e9583deed" providerId="LiveId" clId="{A07FF165-3693-497D-A997-D009FB519B94}" dt="2021-04-14T16:50:56.740" v="41989"/>
          <ac:spMkLst>
            <pc:docMk/>
            <pc:sldMk cId="1472395308" sldId="1093"/>
            <ac:spMk id="106" creationId="{9D6B9F1D-809B-42D9-ABEB-4F45ED6DCEEF}"/>
          </ac:spMkLst>
        </pc:spChg>
        <pc:spChg chg="mod">
          <ac:chgData name="Gail Cross" userId="9e0fbb2e9583deed" providerId="LiveId" clId="{A07FF165-3693-497D-A997-D009FB519B94}" dt="2021-04-14T17:06:58.916" v="57913" actId="1036"/>
          <ac:spMkLst>
            <pc:docMk/>
            <pc:sldMk cId="1472395308" sldId="1093"/>
            <ac:spMk id="107" creationId="{48C6F465-8D89-4935-A42C-0438C6D94242}"/>
          </ac:spMkLst>
        </pc:spChg>
        <pc:spChg chg="mod">
          <ac:chgData name="Gail Cross" userId="9e0fbb2e9583deed" providerId="LiveId" clId="{A07FF165-3693-497D-A997-D009FB519B94}" dt="2021-04-14T17:06:58.916" v="57913" actId="1036"/>
          <ac:spMkLst>
            <pc:docMk/>
            <pc:sldMk cId="1472395308" sldId="1093"/>
            <ac:spMk id="108" creationId="{D35E7788-88C7-4BB1-A3FD-85BE788F99FB}"/>
          </ac:spMkLst>
        </pc:spChg>
        <pc:spChg chg="mod ord">
          <ac:chgData name="Gail Cross" userId="9e0fbb2e9583deed" providerId="LiveId" clId="{A07FF165-3693-497D-A997-D009FB519B94}" dt="2021-04-14T17:06:58.916" v="57913" actId="1036"/>
          <ac:spMkLst>
            <pc:docMk/>
            <pc:sldMk cId="1472395308" sldId="1093"/>
            <ac:spMk id="109" creationId="{DB543D4B-8300-4EAE-B072-87BA23550F69}"/>
          </ac:spMkLst>
        </pc:spChg>
        <pc:spChg chg="mod">
          <ac:chgData name="Gail Cross" userId="9e0fbb2e9583deed" providerId="LiveId" clId="{A07FF165-3693-497D-A997-D009FB519B94}" dt="2021-04-14T17:06:58.916" v="57913" actId="1036"/>
          <ac:spMkLst>
            <pc:docMk/>
            <pc:sldMk cId="1472395308" sldId="1093"/>
            <ac:spMk id="110" creationId="{789C95BA-82BF-4604-8333-1609ED6D7331}"/>
          </ac:spMkLst>
        </pc:spChg>
        <pc:spChg chg="mod">
          <ac:chgData name="Gail Cross" userId="9e0fbb2e9583deed" providerId="LiveId" clId="{A07FF165-3693-497D-A997-D009FB519B94}" dt="2021-04-14T17:06:49.404" v="57539"/>
          <ac:spMkLst>
            <pc:docMk/>
            <pc:sldMk cId="1472395308" sldId="1093"/>
            <ac:spMk id="111" creationId="{0085623E-13C1-40D3-856D-CB1EA33B9EE7}"/>
          </ac:spMkLst>
        </pc:spChg>
        <pc:spChg chg="mod ord">
          <ac:chgData name="Gail Cross" userId="9e0fbb2e9583deed" providerId="LiveId" clId="{A07FF165-3693-497D-A997-D009FB519B94}" dt="2021-04-14T17:06:49.423" v="57658"/>
          <ac:spMkLst>
            <pc:docMk/>
            <pc:sldMk cId="1472395308" sldId="1093"/>
            <ac:spMk id="112" creationId="{885B9460-C13F-45B9-AB9C-971C20CAF647}"/>
          </ac:spMkLst>
        </pc:spChg>
        <pc:spChg chg="mod ord">
          <ac:chgData name="Gail Cross" userId="9e0fbb2e9583deed" providerId="LiveId" clId="{A07FF165-3693-497D-A997-D009FB519B94}" dt="2021-04-14T17:06:49.423" v="57660"/>
          <ac:spMkLst>
            <pc:docMk/>
            <pc:sldMk cId="1472395308" sldId="1093"/>
            <ac:spMk id="113" creationId="{C2E1B54F-B840-4F70-BF75-17280F6D01CC}"/>
          </ac:spMkLst>
        </pc:spChg>
        <pc:spChg chg="mod ord">
          <ac:chgData name="Gail Cross" userId="9e0fbb2e9583deed" providerId="LiveId" clId="{A07FF165-3693-497D-A997-D009FB519B94}" dt="2021-04-14T17:06:49.424" v="57662"/>
          <ac:spMkLst>
            <pc:docMk/>
            <pc:sldMk cId="1472395308" sldId="1093"/>
            <ac:spMk id="114" creationId="{2E19A3C6-C05A-4925-BCFE-674402371CF2}"/>
          </ac:spMkLst>
        </pc:spChg>
        <pc:spChg chg="mod ord">
          <ac:chgData name="Gail Cross" userId="9e0fbb2e9583deed" providerId="LiveId" clId="{A07FF165-3693-497D-A997-D009FB519B94}" dt="2021-04-14T17:06:49.424" v="57664"/>
          <ac:spMkLst>
            <pc:docMk/>
            <pc:sldMk cId="1472395308" sldId="1093"/>
            <ac:spMk id="115" creationId="{BD3F3C62-D8A3-4864-AFFC-B40B9A2B7C84}"/>
          </ac:spMkLst>
        </pc:spChg>
        <pc:spChg chg="del mod ord">
          <ac:chgData name="Gail Cross" userId="9e0fbb2e9583deed" providerId="LiveId" clId="{A07FF165-3693-497D-A997-D009FB519B94}" dt="2021-04-14T17:05:03.578" v="52949" actId="478"/>
          <ac:spMkLst>
            <pc:docMk/>
            <pc:sldMk cId="1472395308" sldId="1093"/>
            <ac:spMk id="116" creationId="{5EAEDA30-61CF-4250-89B2-442CE4983374}"/>
          </ac:spMkLst>
        </pc:spChg>
        <pc:spChg chg="mod ord">
          <ac:chgData name="Gail Cross" userId="9e0fbb2e9583deed" providerId="LiveId" clId="{A07FF165-3693-497D-A997-D009FB519B94}" dt="2021-04-14T17:06:58.916" v="57913" actId="1036"/>
          <ac:spMkLst>
            <pc:docMk/>
            <pc:sldMk cId="1472395308" sldId="1093"/>
            <ac:spMk id="117" creationId="{8E3A1964-0012-4143-932B-4079AC4BB7F9}"/>
          </ac:spMkLst>
        </pc:spChg>
        <pc:spChg chg="add mod modVis">
          <ac:chgData name="Gail Cross" userId="9e0fbb2e9583deed" providerId="LiveId" clId="{A07FF165-3693-497D-A997-D009FB519B94}" dt="2021-04-14T17:06:49.408" v="57556"/>
          <ac:spMkLst>
            <pc:docMk/>
            <pc:sldMk cId="1472395308" sldId="1093"/>
            <ac:spMk id="118" creationId="{5368B84B-F4C0-4A07-BBE8-43A0BF5F0740}"/>
          </ac:spMkLst>
        </pc:spChg>
        <pc:spChg chg="add mod ord modVis">
          <ac:chgData name="Gail Cross" userId="9e0fbb2e9583deed" providerId="LiveId" clId="{A07FF165-3693-497D-A997-D009FB519B94}" dt="2021-04-14T17:06:49.443" v="57800"/>
          <ac:spMkLst>
            <pc:docMk/>
            <pc:sldMk cId="1472395308" sldId="1093"/>
            <ac:spMk id="119" creationId="{162A0E82-925E-42E2-BCF9-F0D6BBB209E7}"/>
          </ac:spMkLst>
        </pc:spChg>
        <pc:spChg chg="add mod ord modVis">
          <ac:chgData name="Gail Cross" userId="9e0fbb2e9583deed" providerId="LiveId" clId="{A07FF165-3693-497D-A997-D009FB519B94}" dt="2021-04-14T17:06:49.444" v="57802"/>
          <ac:spMkLst>
            <pc:docMk/>
            <pc:sldMk cId="1472395308" sldId="1093"/>
            <ac:spMk id="120" creationId="{C0DE1600-4B62-46A8-BC62-F9DCAF1DAE98}"/>
          </ac:spMkLst>
        </pc:spChg>
        <pc:spChg chg="add mod ord modVis">
          <ac:chgData name="Gail Cross" userId="9e0fbb2e9583deed" providerId="LiveId" clId="{A07FF165-3693-497D-A997-D009FB519B94}" dt="2021-04-14T17:06:49.444" v="57804"/>
          <ac:spMkLst>
            <pc:docMk/>
            <pc:sldMk cId="1472395308" sldId="1093"/>
            <ac:spMk id="121" creationId="{5FE1E248-CFE0-4C96-970B-0B683FF09F30}"/>
          </ac:spMkLst>
        </pc:spChg>
        <pc:spChg chg="mod">
          <ac:chgData name="Gail Cross" userId="9e0fbb2e9583deed" providerId="LiveId" clId="{A07FF165-3693-497D-A997-D009FB519B94}" dt="2021-04-14T17:06:58.916" v="57913" actId="1036"/>
          <ac:spMkLst>
            <pc:docMk/>
            <pc:sldMk cId="1472395308" sldId="1093"/>
            <ac:spMk id="122" creationId="{7E91DA73-458B-4C00-A75D-70F61027723C}"/>
          </ac:spMkLst>
        </pc:spChg>
        <pc:spChg chg="mod">
          <ac:chgData name="Gail Cross" userId="9e0fbb2e9583deed" providerId="LiveId" clId="{A07FF165-3693-497D-A997-D009FB519B94}" dt="2021-04-14T17:06:49.405" v="57540"/>
          <ac:spMkLst>
            <pc:docMk/>
            <pc:sldMk cId="1472395308" sldId="1093"/>
            <ac:spMk id="123" creationId="{C8E97F63-3FB7-45AB-B36A-69FC9633DFC5}"/>
          </ac:spMkLst>
        </pc:spChg>
        <pc:spChg chg="mod ord">
          <ac:chgData name="Gail Cross" userId="9e0fbb2e9583deed" providerId="LiveId" clId="{A07FF165-3693-497D-A997-D009FB519B94}" dt="2021-04-14T17:06:49.424" v="57668"/>
          <ac:spMkLst>
            <pc:docMk/>
            <pc:sldMk cId="1472395308" sldId="1093"/>
            <ac:spMk id="124" creationId="{3E5BC7C2-EEF6-439A-BF39-491C902B4BBD}"/>
          </ac:spMkLst>
        </pc:spChg>
        <pc:spChg chg="mod ord">
          <ac:chgData name="Gail Cross" userId="9e0fbb2e9583deed" providerId="LiveId" clId="{A07FF165-3693-497D-A997-D009FB519B94}" dt="2021-04-14T17:06:49.425" v="57670"/>
          <ac:spMkLst>
            <pc:docMk/>
            <pc:sldMk cId="1472395308" sldId="1093"/>
            <ac:spMk id="125" creationId="{9E9B2589-2017-4A86-A0AB-D35232F89D9A}"/>
          </ac:spMkLst>
        </pc:spChg>
        <pc:spChg chg="mod ord">
          <ac:chgData name="Gail Cross" userId="9e0fbb2e9583deed" providerId="LiveId" clId="{A07FF165-3693-497D-A997-D009FB519B94}" dt="2021-04-14T17:06:49.425" v="57672"/>
          <ac:spMkLst>
            <pc:docMk/>
            <pc:sldMk cId="1472395308" sldId="1093"/>
            <ac:spMk id="126" creationId="{642D36B1-5F56-416C-A8B5-42A74939704C}"/>
          </ac:spMkLst>
        </pc:spChg>
        <pc:spChg chg="mod ord">
          <ac:chgData name="Gail Cross" userId="9e0fbb2e9583deed" providerId="LiveId" clId="{A07FF165-3693-497D-A997-D009FB519B94}" dt="2021-04-14T17:06:49.425" v="57674"/>
          <ac:spMkLst>
            <pc:docMk/>
            <pc:sldMk cId="1472395308" sldId="1093"/>
            <ac:spMk id="127" creationId="{143BA9AE-7A02-43B3-AE31-6E0333490140}"/>
          </ac:spMkLst>
        </pc:spChg>
        <pc:spChg chg="del mod ord">
          <ac:chgData name="Gail Cross" userId="9e0fbb2e9583deed" providerId="LiveId" clId="{A07FF165-3693-497D-A997-D009FB519B94}" dt="2021-04-14T17:05:05.500" v="52950" actId="478"/>
          <ac:spMkLst>
            <pc:docMk/>
            <pc:sldMk cId="1472395308" sldId="1093"/>
            <ac:spMk id="128" creationId="{EDC4EF8D-EEA7-404A-98E4-721587278524}"/>
          </ac:spMkLst>
        </pc:spChg>
        <pc:spChg chg="mod ord">
          <ac:chgData name="Gail Cross" userId="9e0fbb2e9583deed" providerId="LiveId" clId="{A07FF165-3693-497D-A997-D009FB519B94}" dt="2021-04-14T17:06:58.916" v="57913" actId="1036"/>
          <ac:spMkLst>
            <pc:docMk/>
            <pc:sldMk cId="1472395308" sldId="1093"/>
            <ac:spMk id="129" creationId="{FF53F67F-6AE1-4DFF-B8ED-74F5E94E58EA}"/>
          </ac:spMkLst>
        </pc:spChg>
        <pc:spChg chg="mod">
          <ac:chgData name="Gail Cross" userId="9e0fbb2e9583deed" providerId="LiveId" clId="{A07FF165-3693-497D-A997-D009FB519B94}" dt="2021-04-14T17:06:58.916" v="57913" actId="1036"/>
          <ac:spMkLst>
            <pc:docMk/>
            <pc:sldMk cId="1472395308" sldId="1093"/>
            <ac:spMk id="130" creationId="{334F9A44-0F65-4F19-AA31-3013749EB133}"/>
          </ac:spMkLst>
        </pc:spChg>
        <pc:spChg chg="mod">
          <ac:chgData name="Gail Cross" userId="9e0fbb2e9583deed" providerId="LiveId" clId="{A07FF165-3693-497D-A997-D009FB519B94}" dt="2021-04-14T17:06:49.405" v="57541"/>
          <ac:spMkLst>
            <pc:docMk/>
            <pc:sldMk cId="1472395308" sldId="1093"/>
            <ac:spMk id="131" creationId="{CDFC8188-883C-46AC-AD80-3F0442C7FDD0}"/>
          </ac:spMkLst>
        </pc:spChg>
        <pc:spChg chg="mod ord">
          <ac:chgData name="Gail Cross" userId="9e0fbb2e9583deed" providerId="LiveId" clId="{A07FF165-3693-497D-A997-D009FB519B94}" dt="2021-04-14T17:06:49.426" v="57678"/>
          <ac:spMkLst>
            <pc:docMk/>
            <pc:sldMk cId="1472395308" sldId="1093"/>
            <ac:spMk id="132" creationId="{FA6F7C9B-4D50-4102-A5FE-367A458596BE}"/>
          </ac:spMkLst>
        </pc:spChg>
        <pc:spChg chg="mod ord">
          <ac:chgData name="Gail Cross" userId="9e0fbb2e9583deed" providerId="LiveId" clId="{A07FF165-3693-497D-A997-D009FB519B94}" dt="2021-04-14T17:06:49.426" v="57680"/>
          <ac:spMkLst>
            <pc:docMk/>
            <pc:sldMk cId="1472395308" sldId="1093"/>
            <ac:spMk id="133" creationId="{D315E853-E335-4A55-9DA1-591740886DA9}"/>
          </ac:spMkLst>
        </pc:spChg>
        <pc:spChg chg="mod ord">
          <ac:chgData name="Gail Cross" userId="9e0fbb2e9583deed" providerId="LiveId" clId="{A07FF165-3693-497D-A997-D009FB519B94}" dt="2021-04-14T17:06:49.426" v="57682"/>
          <ac:spMkLst>
            <pc:docMk/>
            <pc:sldMk cId="1472395308" sldId="1093"/>
            <ac:spMk id="134" creationId="{ABC3E66D-5F50-4164-BC3C-F61AA918ADE0}"/>
          </ac:spMkLst>
        </pc:spChg>
        <pc:spChg chg="mod ord">
          <ac:chgData name="Gail Cross" userId="9e0fbb2e9583deed" providerId="LiveId" clId="{A07FF165-3693-497D-A997-D009FB519B94}" dt="2021-04-14T17:06:49.427" v="57684"/>
          <ac:spMkLst>
            <pc:docMk/>
            <pc:sldMk cId="1472395308" sldId="1093"/>
            <ac:spMk id="135" creationId="{60CD6C5B-2FF4-4C89-80CA-481CB71F9583}"/>
          </ac:spMkLst>
        </pc:spChg>
        <pc:spChg chg="del mod ord">
          <ac:chgData name="Gail Cross" userId="9e0fbb2e9583deed" providerId="LiveId" clId="{A07FF165-3693-497D-A997-D009FB519B94}" dt="2021-04-14T17:04:54.754" v="51149" actId="478"/>
          <ac:spMkLst>
            <pc:docMk/>
            <pc:sldMk cId="1472395308" sldId="1093"/>
            <ac:spMk id="136" creationId="{FA3681B6-4550-45E3-929B-25C97CD8DB33}"/>
          </ac:spMkLst>
        </pc:spChg>
        <pc:spChg chg="mod ord">
          <ac:chgData name="Gail Cross" userId="9e0fbb2e9583deed" providerId="LiveId" clId="{A07FF165-3693-497D-A997-D009FB519B94}" dt="2021-04-14T17:06:58.916" v="57913" actId="1036"/>
          <ac:spMkLst>
            <pc:docMk/>
            <pc:sldMk cId="1472395308" sldId="1093"/>
            <ac:spMk id="137" creationId="{078DCCA6-F19A-4719-AFF8-FDB157415D29}"/>
          </ac:spMkLst>
        </pc:spChg>
        <pc:spChg chg="add mod ord modVis">
          <ac:chgData name="Gail Cross" userId="9e0fbb2e9583deed" providerId="LiveId" clId="{A07FF165-3693-497D-A997-D009FB519B94}" dt="2021-04-14T17:06:49.444" v="57806"/>
          <ac:spMkLst>
            <pc:docMk/>
            <pc:sldMk cId="1472395308" sldId="1093"/>
            <ac:spMk id="138" creationId="{C79D4B48-0033-4780-BF73-741D0B56538C}"/>
          </ac:spMkLst>
        </pc:spChg>
        <pc:spChg chg="del mod ord">
          <ac:chgData name="Gail Cross" userId="9e0fbb2e9583deed" providerId="LiveId" clId="{A07FF165-3693-497D-A997-D009FB519B94}" dt="2021-04-14T17:05:09.757" v="52952" actId="478"/>
          <ac:spMkLst>
            <pc:docMk/>
            <pc:sldMk cId="1472395308" sldId="1093"/>
            <ac:spMk id="139" creationId="{D8680B12-B9AE-4F1C-AA87-24AE8915AB84}"/>
          </ac:spMkLst>
        </pc:spChg>
        <pc:spChg chg="del mod ord">
          <ac:chgData name="Gail Cross" userId="9e0fbb2e9583deed" providerId="LiveId" clId="{A07FF165-3693-497D-A997-D009FB519B94}" dt="2021-04-14T17:05:11.955" v="52953" actId="478"/>
          <ac:spMkLst>
            <pc:docMk/>
            <pc:sldMk cId="1472395308" sldId="1093"/>
            <ac:spMk id="140" creationId="{39783768-F44A-4C15-A808-E4B354D2E9C7}"/>
          </ac:spMkLst>
        </pc:spChg>
        <pc:spChg chg="mod">
          <ac:chgData name="Gail Cross" userId="9e0fbb2e9583deed" providerId="LiveId" clId="{A07FF165-3693-497D-A997-D009FB519B94}" dt="2021-04-14T17:06:58.916" v="57913" actId="1036"/>
          <ac:spMkLst>
            <pc:docMk/>
            <pc:sldMk cId="1472395308" sldId="1093"/>
            <ac:spMk id="141" creationId="{472B7583-B43C-4BD4-9CB9-062DD4FDC735}"/>
          </ac:spMkLst>
        </pc:spChg>
        <pc:spChg chg="mod">
          <ac:chgData name="Gail Cross" userId="9e0fbb2e9583deed" providerId="LiveId" clId="{A07FF165-3693-497D-A997-D009FB519B94}" dt="2021-04-14T17:06:58.916" v="57913" actId="1036"/>
          <ac:spMkLst>
            <pc:docMk/>
            <pc:sldMk cId="1472395308" sldId="1093"/>
            <ac:spMk id="142" creationId="{1A47E860-3BCC-458F-94A3-3DF70C4E33A2}"/>
          </ac:spMkLst>
        </pc:spChg>
        <pc:spChg chg="mod ord">
          <ac:chgData name="Gail Cross" userId="9e0fbb2e9583deed" providerId="LiveId" clId="{A07FF165-3693-497D-A997-D009FB519B94}" dt="2021-04-14T17:06:58.916" v="57913" actId="1036"/>
          <ac:spMkLst>
            <pc:docMk/>
            <pc:sldMk cId="1472395308" sldId="1093"/>
            <ac:spMk id="143" creationId="{6BD112A9-0BF1-4EE0-A885-1192968398C2}"/>
          </ac:spMkLst>
        </pc:spChg>
        <pc:spChg chg="mod">
          <ac:chgData name="Gail Cross" userId="9e0fbb2e9583deed" providerId="LiveId" clId="{A07FF165-3693-497D-A997-D009FB519B94}" dt="2021-04-14T17:06:58.916" v="57913" actId="1036"/>
          <ac:spMkLst>
            <pc:docMk/>
            <pc:sldMk cId="1472395308" sldId="1093"/>
            <ac:spMk id="144" creationId="{5CADBB6B-958A-4691-97B9-6DD1D3DBA65A}"/>
          </ac:spMkLst>
        </pc:spChg>
        <pc:spChg chg="mod">
          <ac:chgData name="Gail Cross" userId="9e0fbb2e9583deed" providerId="LiveId" clId="{A07FF165-3693-497D-A997-D009FB519B94}" dt="2021-04-14T17:06:49.405" v="57542"/>
          <ac:spMkLst>
            <pc:docMk/>
            <pc:sldMk cId="1472395308" sldId="1093"/>
            <ac:spMk id="145" creationId="{E3DBB34C-CD67-470B-A928-35148EF3FB6A}"/>
          </ac:spMkLst>
        </pc:spChg>
        <pc:spChg chg="mod ord">
          <ac:chgData name="Gail Cross" userId="9e0fbb2e9583deed" providerId="LiveId" clId="{A07FF165-3693-497D-A997-D009FB519B94}" dt="2021-04-14T17:06:49.427" v="57688"/>
          <ac:spMkLst>
            <pc:docMk/>
            <pc:sldMk cId="1472395308" sldId="1093"/>
            <ac:spMk id="146" creationId="{2181B6A7-BA92-4E19-BBB0-D20F3C56F46D}"/>
          </ac:spMkLst>
        </pc:spChg>
        <pc:spChg chg="mod ord">
          <ac:chgData name="Gail Cross" userId="9e0fbb2e9583deed" providerId="LiveId" clId="{A07FF165-3693-497D-A997-D009FB519B94}" dt="2021-04-14T17:06:49.428" v="57690"/>
          <ac:spMkLst>
            <pc:docMk/>
            <pc:sldMk cId="1472395308" sldId="1093"/>
            <ac:spMk id="147" creationId="{FD6D30AE-11E3-4DE8-8261-BCEB525A7DAA}"/>
          </ac:spMkLst>
        </pc:spChg>
        <pc:spChg chg="mod ord">
          <ac:chgData name="Gail Cross" userId="9e0fbb2e9583deed" providerId="LiveId" clId="{A07FF165-3693-497D-A997-D009FB519B94}" dt="2021-04-14T17:06:49.428" v="57692"/>
          <ac:spMkLst>
            <pc:docMk/>
            <pc:sldMk cId="1472395308" sldId="1093"/>
            <ac:spMk id="148" creationId="{E1A4B8D6-2C23-4B5A-8411-5887286049F1}"/>
          </ac:spMkLst>
        </pc:spChg>
        <pc:spChg chg="mod ord">
          <ac:chgData name="Gail Cross" userId="9e0fbb2e9583deed" providerId="LiveId" clId="{A07FF165-3693-497D-A997-D009FB519B94}" dt="2021-04-14T17:06:49.428" v="57694"/>
          <ac:spMkLst>
            <pc:docMk/>
            <pc:sldMk cId="1472395308" sldId="1093"/>
            <ac:spMk id="149" creationId="{AC586B27-6215-498B-B226-205254CFDFAB}"/>
          </ac:spMkLst>
        </pc:spChg>
        <pc:spChg chg="del mod ord">
          <ac:chgData name="Gail Cross" userId="9e0fbb2e9583deed" providerId="LiveId" clId="{A07FF165-3693-497D-A997-D009FB519B94}" dt="2021-04-14T17:05:21.596" v="53886" actId="478"/>
          <ac:spMkLst>
            <pc:docMk/>
            <pc:sldMk cId="1472395308" sldId="1093"/>
            <ac:spMk id="150" creationId="{8719BD19-E6E0-49A5-9475-605F4B9482FA}"/>
          </ac:spMkLst>
        </pc:spChg>
        <pc:spChg chg="mod ord">
          <ac:chgData name="Gail Cross" userId="9e0fbb2e9583deed" providerId="LiveId" clId="{A07FF165-3693-497D-A997-D009FB519B94}" dt="2021-04-14T17:06:58.916" v="57913" actId="1036"/>
          <ac:spMkLst>
            <pc:docMk/>
            <pc:sldMk cId="1472395308" sldId="1093"/>
            <ac:spMk id="151" creationId="{E07BAF1F-C58C-4312-8192-8C35C35993F1}"/>
          </ac:spMkLst>
        </pc:spChg>
        <pc:spChg chg="mod">
          <ac:chgData name="Gail Cross" userId="9e0fbb2e9583deed" providerId="LiveId" clId="{A07FF165-3693-497D-A997-D009FB519B94}" dt="2021-04-14T17:06:58.916" v="57913" actId="1036"/>
          <ac:spMkLst>
            <pc:docMk/>
            <pc:sldMk cId="1472395308" sldId="1093"/>
            <ac:spMk id="152" creationId="{F14033BB-FAAA-41A4-AF80-273A3DF07CFF}"/>
          </ac:spMkLst>
        </pc:spChg>
        <pc:spChg chg="mod">
          <ac:chgData name="Gail Cross" userId="9e0fbb2e9583deed" providerId="LiveId" clId="{A07FF165-3693-497D-A997-D009FB519B94}" dt="2021-04-14T17:06:49.405" v="57543"/>
          <ac:spMkLst>
            <pc:docMk/>
            <pc:sldMk cId="1472395308" sldId="1093"/>
            <ac:spMk id="153" creationId="{F62C1FFE-AE99-4E77-B0EF-FB38343867AB}"/>
          </ac:spMkLst>
        </pc:spChg>
        <pc:spChg chg="mod ord">
          <ac:chgData name="Gail Cross" userId="9e0fbb2e9583deed" providerId="LiveId" clId="{A07FF165-3693-497D-A997-D009FB519B94}" dt="2021-04-14T17:06:49.429" v="57698"/>
          <ac:spMkLst>
            <pc:docMk/>
            <pc:sldMk cId="1472395308" sldId="1093"/>
            <ac:spMk id="154" creationId="{EDB3BEA7-DBEB-4C49-B7F6-FF6FCC1F5749}"/>
          </ac:spMkLst>
        </pc:spChg>
        <pc:spChg chg="mod ord">
          <ac:chgData name="Gail Cross" userId="9e0fbb2e9583deed" providerId="LiveId" clId="{A07FF165-3693-497D-A997-D009FB519B94}" dt="2021-04-14T17:06:49.429" v="57700"/>
          <ac:spMkLst>
            <pc:docMk/>
            <pc:sldMk cId="1472395308" sldId="1093"/>
            <ac:spMk id="155" creationId="{1BB71A5D-C770-410F-A33A-3DF73E477328}"/>
          </ac:spMkLst>
        </pc:spChg>
        <pc:spChg chg="mod ord">
          <ac:chgData name="Gail Cross" userId="9e0fbb2e9583deed" providerId="LiveId" clId="{A07FF165-3693-497D-A997-D009FB519B94}" dt="2021-04-14T17:06:49.429" v="57702"/>
          <ac:spMkLst>
            <pc:docMk/>
            <pc:sldMk cId="1472395308" sldId="1093"/>
            <ac:spMk id="156" creationId="{2D88A2E7-CFCC-4A70-9A44-55185C9625A7}"/>
          </ac:spMkLst>
        </pc:spChg>
        <pc:spChg chg="mod ord">
          <ac:chgData name="Gail Cross" userId="9e0fbb2e9583deed" providerId="LiveId" clId="{A07FF165-3693-497D-A997-D009FB519B94}" dt="2021-04-14T17:06:49.429" v="57704"/>
          <ac:spMkLst>
            <pc:docMk/>
            <pc:sldMk cId="1472395308" sldId="1093"/>
            <ac:spMk id="157" creationId="{6CE4B59D-56E4-43A1-AA25-C93566356FFC}"/>
          </ac:spMkLst>
        </pc:spChg>
        <pc:spChg chg="del mod ord">
          <ac:chgData name="Gail Cross" userId="9e0fbb2e9583deed" providerId="LiveId" clId="{A07FF165-3693-497D-A997-D009FB519B94}" dt="2021-04-14T17:05:24.093" v="53887" actId="478"/>
          <ac:spMkLst>
            <pc:docMk/>
            <pc:sldMk cId="1472395308" sldId="1093"/>
            <ac:spMk id="158" creationId="{B3E16D6C-4E1D-4DFF-ADDD-6CCDA91E843E}"/>
          </ac:spMkLst>
        </pc:spChg>
        <pc:spChg chg="mod ord">
          <ac:chgData name="Gail Cross" userId="9e0fbb2e9583deed" providerId="LiveId" clId="{A07FF165-3693-497D-A997-D009FB519B94}" dt="2021-04-14T17:06:58.916" v="57913" actId="1036"/>
          <ac:spMkLst>
            <pc:docMk/>
            <pc:sldMk cId="1472395308" sldId="1093"/>
            <ac:spMk id="159" creationId="{19F6FD94-46F5-4E0A-BF97-2A5A5EC6FDB0}"/>
          </ac:spMkLst>
        </pc:spChg>
        <pc:spChg chg="mod">
          <ac:chgData name="Gail Cross" userId="9e0fbb2e9583deed" providerId="LiveId" clId="{A07FF165-3693-497D-A997-D009FB519B94}" dt="2021-04-14T17:06:58.916" v="57913" actId="1036"/>
          <ac:spMkLst>
            <pc:docMk/>
            <pc:sldMk cId="1472395308" sldId="1093"/>
            <ac:spMk id="160" creationId="{DDB7DF3D-A9A9-4E66-992D-5E37D4A5D4B1}"/>
          </ac:spMkLst>
        </pc:spChg>
        <pc:spChg chg="mod">
          <ac:chgData name="Gail Cross" userId="9e0fbb2e9583deed" providerId="LiveId" clId="{A07FF165-3693-497D-A997-D009FB519B94}" dt="2021-04-14T17:06:49.406" v="57544"/>
          <ac:spMkLst>
            <pc:docMk/>
            <pc:sldMk cId="1472395308" sldId="1093"/>
            <ac:spMk id="161" creationId="{AFB65364-6E62-4ABA-A2F7-58336761F452}"/>
          </ac:spMkLst>
        </pc:spChg>
        <pc:spChg chg="mod ord">
          <ac:chgData name="Gail Cross" userId="9e0fbb2e9583deed" providerId="LiveId" clId="{A07FF165-3693-497D-A997-D009FB519B94}" dt="2021-04-14T17:06:49.430" v="57708"/>
          <ac:spMkLst>
            <pc:docMk/>
            <pc:sldMk cId="1472395308" sldId="1093"/>
            <ac:spMk id="162" creationId="{3EDADB67-D380-4096-BC2D-FB40FA4CD098}"/>
          </ac:spMkLst>
        </pc:spChg>
        <pc:spChg chg="mod ord">
          <ac:chgData name="Gail Cross" userId="9e0fbb2e9583deed" providerId="LiveId" clId="{A07FF165-3693-497D-A997-D009FB519B94}" dt="2021-04-14T17:06:49.430" v="57710"/>
          <ac:spMkLst>
            <pc:docMk/>
            <pc:sldMk cId="1472395308" sldId="1093"/>
            <ac:spMk id="163" creationId="{E2789245-1566-48E9-8C36-D4D2C41EE426}"/>
          </ac:spMkLst>
        </pc:spChg>
        <pc:spChg chg="mod ord">
          <ac:chgData name="Gail Cross" userId="9e0fbb2e9583deed" providerId="LiveId" clId="{A07FF165-3693-497D-A997-D009FB519B94}" dt="2021-04-14T17:06:49.431" v="57712"/>
          <ac:spMkLst>
            <pc:docMk/>
            <pc:sldMk cId="1472395308" sldId="1093"/>
            <ac:spMk id="164" creationId="{CB73BC91-E96C-46C2-9B6A-B360B755EBD6}"/>
          </ac:spMkLst>
        </pc:spChg>
        <pc:spChg chg="mod ord">
          <ac:chgData name="Gail Cross" userId="9e0fbb2e9583deed" providerId="LiveId" clId="{A07FF165-3693-497D-A997-D009FB519B94}" dt="2021-04-14T17:06:49.431" v="57714"/>
          <ac:spMkLst>
            <pc:docMk/>
            <pc:sldMk cId="1472395308" sldId="1093"/>
            <ac:spMk id="165" creationId="{A1E9B929-7E9E-4CC5-926B-A94465A87FBB}"/>
          </ac:spMkLst>
        </pc:spChg>
        <pc:spChg chg="del mod ord">
          <ac:chgData name="Gail Cross" userId="9e0fbb2e9583deed" providerId="LiveId" clId="{A07FF165-3693-497D-A997-D009FB519B94}" dt="2021-04-14T17:05:26.647" v="53888" actId="478"/>
          <ac:spMkLst>
            <pc:docMk/>
            <pc:sldMk cId="1472395308" sldId="1093"/>
            <ac:spMk id="166" creationId="{13E78C29-1F5C-4B40-A571-2A4B9CFEBB0D}"/>
          </ac:spMkLst>
        </pc:spChg>
        <pc:spChg chg="mod ord">
          <ac:chgData name="Gail Cross" userId="9e0fbb2e9583deed" providerId="LiveId" clId="{A07FF165-3693-497D-A997-D009FB519B94}" dt="2021-04-14T17:06:58.916" v="57913" actId="1036"/>
          <ac:spMkLst>
            <pc:docMk/>
            <pc:sldMk cId="1472395308" sldId="1093"/>
            <ac:spMk id="167" creationId="{C10C7069-8950-4E20-AB17-68567348C608}"/>
          </ac:spMkLst>
        </pc:spChg>
        <pc:spChg chg="mod">
          <ac:chgData name="Gail Cross" userId="9e0fbb2e9583deed" providerId="LiveId" clId="{A07FF165-3693-497D-A997-D009FB519B94}" dt="2021-04-14T17:06:58.916" v="57913" actId="1036"/>
          <ac:spMkLst>
            <pc:docMk/>
            <pc:sldMk cId="1472395308" sldId="1093"/>
            <ac:spMk id="168" creationId="{AFA4F30E-9E3E-41C7-9F24-F9953AFFF03C}"/>
          </ac:spMkLst>
        </pc:spChg>
        <pc:spChg chg="mod">
          <ac:chgData name="Gail Cross" userId="9e0fbb2e9583deed" providerId="LiveId" clId="{A07FF165-3693-497D-A997-D009FB519B94}" dt="2021-04-14T17:06:49.406" v="57545"/>
          <ac:spMkLst>
            <pc:docMk/>
            <pc:sldMk cId="1472395308" sldId="1093"/>
            <ac:spMk id="169" creationId="{AB741473-CBC3-4EBE-BD49-047E55591A78}"/>
          </ac:spMkLst>
        </pc:spChg>
        <pc:spChg chg="mod ord">
          <ac:chgData name="Gail Cross" userId="9e0fbb2e9583deed" providerId="LiveId" clId="{A07FF165-3693-497D-A997-D009FB519B94}" dt="2021-04-14T17:06:49.431" v="57718"/>
          <ac:spMkLst>
            <pc:docMk/>
            <pc:sldMk cId="1472395308" sldId="1093"/>
            <ac:spMk id="170" creationId="{FF18E579-5EB4-4307-8391-309E160F83CF}"/>
          </ac:spMkLst>
        </pc:spChg>
        <pc:spChg chg="mod ord">
          <ac:chgData name="Gail Cross" userId="9e0fbb2e9583deed" providerId="LiveId" clId="{A07FF165-3693-497D-A997-D009FB519B94}" dt="2021-04-14T17:06:49.432" v="57720"/>
          <ac:spMkLst>
            <pc:docMk/>
            <pc:sldMk cId="1472395308" sldId="1093"/>
            <ac:spMk id="171" creationId="{ECCF257D-10F7-4A38-8C93-08648F93D647}"/>
          </ac:spMkLst>
        </pc:spChg>
        <pc:spChg chg="mod ord">
          <ac:chgData name="Gail Cross" userId="9e0fbb2e9583deed" providerId="LiveId" clId="{A07FF165-3693-497D-A997-D009FB519B94}" dt="2021-04-14T17:06:49.432" v="57722"/>
          <ac:spMkLst>
            <pc:docMk/>
            <pc:sldMk cId="1472395308" sldId="1093"/>
            <ac:spMk id="172" creationId="{406C7C20-8D0F-4077-A644-F545AF34E2EC}"/>
          </ac:spMkLst>
        </pc:spChg>
        <pc:spChg chg="mod ord">
          <ac:chgData name="Gail Cross" userId="9e0fbb2e9583deed" providerId="LiveId" clId="{A07FF165-3693-497D-A997-D009FB519B94}" dt="2021-04-14T17:06:49.432" v="57724"/>
          <ac:spMkLst>
            <pc:docMk/>
            <pc:sldMk cId="1472395308" sldId="1093"/>
            <ac:spMk id="173" creationId="{06550B21-3E07-4581-84A4-CB23E03D31B8}"/>
          </ac:spMkLst>
        </pc:spChg>
        <pc:spChg chg="del mod ord">
          <ac:chgData name="Gail Cross" userId="9e0fbb2e9583deed" providerId="LiveId" clId="{A07FF165-3693-497D-A997-D009FB519B94}" dt="2021-04-14T17:05:28.582" v="53889" actId="478"/>
          <ac:spMkLst>
            <pc:docMk/>
            <pc:sldMk cId="1472395308" sldId="1093"/>
            <ac:spMk id="174" creationId="{049BF2E8-EB9C-42D9-9CF3-34F02E17C3BF}"/>
          </ac:spMkLst>
        </pc:spChg>
        <pc:spChg chg="mod ord">
          <ac:chgData name="Gail Cross" userId="9e0fbb2e9583deed" providerId="LiveId" clId="{A07FF165-3693-497D-A997-D009FB519B94}" dt="2021-04-14T17:06:58.916" v="57913" actId="1036"/>
          <ac:spMkLst>
            <pc:docMk/>
            <pc:sldMk cId="1472395308" sldId="1093"/>
            <ac:spMk id="175" creationId="{F3B1D524-F10D-4DAB-AD24-E9CE6645A6AB}"/>
          </ac:spMkLst>
        </pc:spChg>
        <pc:spChg chg="mod">
          <ac:chgData name="Gail Cross" userId="9e0fbb2e9583deed" providerId="LiveId" clId="{A07FF165-3693-497D-A997-D009FB519B94}" dt="2021-04-14T17:06:58.916" v="57913" actId="1036"/>
          <ac:spMkLst>
            <pc:docMk/>
            <pc:sldMk cId="1472395308" sldId="1093"/>
            <ac:spMk id="176" creationId="{D3025A7B-E46D-47F1-92DF-8DC9971D16E6}"/>
          </ac:spMkLst>
        </pc:spChg>
        <pc:spChg chg="mod">
          <ac:chgData name="Gail Cross" userId="9e0fbb2e9583deed" providerId="LiveId" clId="{A07FF165-3693-497D-A997-D009FB519B94}" dt="2021-04-14T17:06:49.406" v="57546"/>
          <ac:spMkLst>
            <pc:docMk/>
            <pc:sldMk cId="1472395308" sldId="1093"/>
            <ac:spMk id="177" creationId="{D750493E-8592-4887-B317-FA9EC4B29BD6}"/>
          </ac:spMkLst>
        </pc:spChg>
        <pc:spChg chg="mod ord">
          <ac:chgData name="Gail Cross" userId="9e0fbb2e9583deed" providerId="LiveId" clId="{A07FF165-3693-497D-A997-D009FB519B94}" dt="2021-04-14T17:06:49.433" v="57728"/>
          <ac:spMkLst>
            <pc:docMk/>
            <pc:sldMk cId="1472395308" sldId="1093"/>
            <ac:spMk id="178" creationId="{CFFCCDF6-C06A-4EEA-81C2-C55C99FE084C}"/>
          </ac:spMkLst>
        </pc:spChg>
        <pc:spChg chg="mod ord">
          <ac:chgData name="Gail Cross" userId="9e0fbb2e9583deed" providerId="LiveId" clId="{A07FF165-3693-497D-A997-D009FB519B94}" dt="2021-04-14T17:06:49.433" v="57730"/>
          <ac:spMkLst>
            <pc:docMk/>
            <pc:sldMk cId="1472395308" sldId="1093"/>
            <ac:spMk id="179" creationId="{914FFF3E-1877-46CB-8501-E3297D08F06C}"/>
          </ac:spMkLst>
        </pc:spChg>
        <pc:spChg chg="mod ord">
          <ac:chgData name="Gail Cross" userId="9e0fbb2e9583deed" providerId="LiveId" clId="{A07FF165-3693-497D-A997-D009FB519B94}" dt="2021-04-14T17:06:49.434" v="57732"/>
          <ac:spMkLst>
            <pc:docMk/>
            <pc:sldMk cId="1472395308" sldId="1093"/>
            <ac:spMk id="180" creationId="{52B926EA-DE93-4540-B45F-8756438374D0}"/>
          </ac:spMkLst>
        </pc:spChg>
        <pc:spChg chg="mod ord">
          <ac:chgData name="Gail Cross" userId="9e0fbb2e9583deed" providerId="LiveId" clId="{A07FF165-3693-497D-A997-D009FB519B94}" dt="2021-04-14T17:06:49.434" v="57734"/>
          <ac:spMkLst>
            <pc:docMk/>
            <pc:sldMk cId="1472395308" sldId="1093"/>
            <ac:spMk id="181" creationId="{2A0D170A-83E1-4E94-A08A-6DFEBA6638A7}"/>
          </ac:spMkLst>
        </pc:spChg>
        <pc:spChg chg="del mod ord">
          <ac:chgData name="Gail Cross" userId="9e0fbb2e9583deed" providerId="LiveId" clId="{A07FF165-3693-497D-A997-D009FB519B94}" dt="2021-04-14T17:05:33.225" v="53891" actId="478"/>
          <ac:spMkLst>
            <pc:docMk/>
            <pc:sldMk cId="1472395308" sldId="1093"/>
            <ac:spMk id="182" creationId="{D6CEB678-72B9-4464-944C-9EF8F344F790}"/>
          </ac:spMkLst>
        </pc:spChg>
        <pc:spChg chg="mod ord">
          <ac:chgData name="Gail Cross" userId="9e0fbb2e9583deed" providerId="LiveId" clId="{A07FF165-3693-497D-A997-D009FB519B94}" dt="2021-04-14T17:06:58.916" v="57913" actId="1036"/>
          <ac:spMkLst>
            <pc:docMk/>
            <pc:sldMk cId="1472395308" sldId="1093"/>
            <ac:spMk id="183" creationId="{8BD959D6-B68B-4C06-A8BB-4F12D1B6E7F1}"/>
          </ac:spMkLst>
        </pc:spChg>
        <pc:spChg chg="add mod ord">
          <ac:chgData name="Gail Cross" userId="9e0fbb2e9583deed" providerId="LiveId" clId="{A07FF165-3693-497D-A997-D009FB519B94}" dt="2021-04-14T17:06:58.916" v="57913" actId="1036"/>
          <ac:spMkLst>
            <pc:docMk/>
            <pc:sldMk cId="1472395308" sldId="1093"/>
            <ac:spMk id="184" creationId="{735C87D9-C6F1-450A-9761-138CDED6842F}"/>
          </ac:spMkLst>
        </pc:spChg>
        <pc:spChg chg="add mod ord">
          <ac:chgData name="Gail Cross" userId="9e0fbb2e9583deed" providerId="LiveId" clId="{A07FF165-3693-497D-A997-D009FB519B94}" dt="2021-04-14T17:06:58.916" v="57913" actId="1036"/>
          <ac:spMkLst>
            <pc:docMk/>
            <pc:sldMk cId="1472395308" sldId="1093"/>
            <ac:spMk id="185" creationId="{8BD5477C-DE4B-4AFE-A820-6924D78AE36F}"/>
          </ac:spMkLst>
        </pc:spChg>
        <pc:spChg chg="add mod">
          <ac:chgData name="Gail Cross" userId="9e0fbb2e9583deed" providerId="LiveId" clId="{A07FF165-3693-497D-A997-D009FB519B94}" dt="2021-04-14T17:06:58.916" v="57913" actId="1036"/>
          <ac:spMkLst>
            <pc:docMk/>
            <pc:sldMk cId="1472395308" sldId="1093"/>
            <ac:spMk id="186" creationId="{02B79AD3-8618-4EB3-A709-E3D95CACE0A1}"/>
          </ac:spMkLst>
        </pc:spChg>
        <pc:spChg chg="del mod">
          <ac:chgData name="Gail Cross" userId="9e0fbb2e9583deed" providerId="LiveId" clId="{A07FF165-3693-497D-A997-D009FB519B94}" dt="2021-04-14T17:05:51.934" v="55328" actId="478"/>
          <ac:spMkLst>
            <pc:docMk/>
            <pc:sldMk cId="1472395308" sldId="1093"/>
            <ac:spMk id="187" creationId="{8B46288A-CB04-48FD-BD28-0BB742DCCD02}"/>
          </ac:spMkLst>
        </pc:spChg>
        <pc:spChg chg="del mod">
          <ac:chgData name="Gail Cross" userId="9e0fbb2e9583deed" providerId="LiveId" clId="{A07FF165-3693-497D-A997-D009FB519B94}" dt="2021-04-14T17:05:59.869" v="56198"/>
          <ac:spMkLst>
            <pc:docMk/>
            <pc:sldMk cId="1472395308" sldId="1093"/>
            <ac:spMk id="188" creationId="{B1B3B077-DE71-432C-A27A-3EA0D85FDC0A}"/>
          </ac:spMkLst>
        </pc:spChg>
        <pc:spChg chg="del mod ord">
          <ac:chgData name="Gail Cross" userId="9e0fbb2e9583deed" providerId="LiveId" clId="{A07FF165-3693-497D-A997-D009FB519B94}" dt="2021-04-14T17:05:59.868" v="56191"/>
          <ac:spMkLst>
            <pc:docMk/>
            <pc:sldMk cId="1472395308" sldId="1093"/>
            <ac:spMk id="189" creationId="{2D3E69BA-3049-4C79-B7B3-BB46162D5F36}"/>
          </ac:spMkLst>
        </pc:spChg>
        <pc:spChg chg="del mod ord">
          <ac:chgData name="Gail Cross" userId="9e0fbb2e9583deed" providerId="LiveId" clId="{A07FF165-3693-497D-A997-D009FB519B94}" dt="2021-04-14T17:05:59.868" v="56193"/>
          <ac:spMkLst>
            <pc:docMk/>
            <pc:sldMk cId="1472395308" sldId="1093"/>
            <ac:spMk id="190" creationId="{3FA32EB5-4D36-4F7E-BBFA-3F19F3D44C82}"/>
          </ac:spMkLst>
        </pc:spChg>
        <pc:spChg chg="del mod ord">
          <ac:chgData name="Gail Cross" userId="9e0fbb2e9583deed" providerId="LiveId" clId="{A07FF165-3693-497D-A997-D009FB519B94}" dt="2021-04-14T17:05:59.869" v="56195"/>
          <ac:spMkLst>
            <pc:docMk/>
            <pc:sldMk cId="1472395308" sldId="1093"/>
            <ac:spMk id="191" creationId="{A76E094C-DF5C-409F-BA57-58690662E5E9}"/>
          </ac:spMkLst>
        </pc:spChg>
        <pc:spChg chg="del mod ord">
          <ac:chgData name="Gail Cross" userId="9e0fbb2e9583deed" providerId="LiveId" clId="{A07FF165-3693-497D-A997-D009FB519B94}" dt="2021-04-14T17:05:59.869" v="56197"/>
          <ac:spMkLst>
            <pc:docMk/>
            <pc:sldMk cId="1472395308" sldId="1093"/>
            <ac:spMk id="192" creationId="{F3DED83B-608F-4E9B-AB09-897A55A03463}"/>
          </ac:spMkLst>
        </pc:spChg>
        <pc:spChg chg="del mod ord">
          <ac:chgData name="Gail Cross" userId="9e0fbb2e9583deed" providerId="LiveId" clId="{A07FF165-3693-497D-A997-D009FB519B94}" dt="2021-04-14T17:05:44.716" v="55325" actId="478"/>
          <ac:spMkLst>
            <pc:docMk/>
            <pc:sldMk cId="1472395308" sldId="1093"/>
            <ac:spMk id="193" creationId="{4F17D5DC-C35C-4EC6-91B4-32693AF496D7}"/>
          </ac:spMkLst>
        </pc:spChg>
        <pc:spChg chg="del mod ord">
          <ac:chgData name="Gail Cross" userId="9e0fbb2e9583deed" providerId="LiveId" clId="{A07FF165-3693-497D-A997-D009FB519B94}" dt="2021-04-14T17:05:50.580" v="55327" actId="478"/>
          <ac:spMkLst>
            <pc:docMk/>
            <pc:sldMk cId="1472395308" sldId="1093"/>
            <ac:spMk id="194" creationId="{CFBEDAA2-437F-4B82-AE54-85EB909CF1F9}"/>
          </ac:spMkLst>
        </pc:spChg>
        <pc:spChg chg="mod">
          <ac:chgData name="Gail Cross" userId="9e0fbb2e9583deed" providerId="LiveId" clId="{A07FF165-3693-497D-A997-D009FB519B94}" dt="2021-04-14T17:06:58.916" v="57913" actId="1036"/>
          <ac:spMkLst>
            <pc:docMk/>
            <pc:sldMk cId="1472395308" sldId="1093"/>
            <ac:spMk id="195" creationId="{9D376D61-470C-4296-81BB-FEA38E2E8BAB}"/>
          </ac:spMkLst>
        </pc:spChg>
        <pc:spChg chg="mod">
          <ac:chgData name="Gail Cross" userId="9e0fbb2e9583deed" providerId="LiveId" clId="{A07FF165-3693-497D-A997-D009FB519B94}" dt="2021-04-14T17:06:49.406" v="57547"/>
          <ac:spMkLst>
            <pc:docMk/>
            <pc:sldMk cId="1472395308" sldId="1093"/>
            <ac:spMk id="196" creationId="{C545430E-0118-4C37-88EE-F94874970B55}"/>
          </ac:spMkLst>
        </pc:spChg>
        <pc:spChg chg="mod ord">
          <ac:chgData name="Gail Cross" userId="9e0fbb2e9583deed" providerId="LiveId" clId="{A07FF165-3693-497D-A997-D009FB519B94}" dt="2021-04-14T17:06:49.434" v="57738"/>
          <ac:spMkLst>
            <pc:docMk/>
            <pc:sldMk cId="1472395308" sldId="1093"/>
            <ac:spMk id="197" creationId="{34193D85-2579-4AED-BFE9-7D04DF4CABB4}"/>
          </ac:spMkLst>
        </pc:spChg>
        <pc:spChg chg="mod ord">
          <ac:chgData name="Gail Cross" userId="9e0fbb2e9583deed" providerId="LiveId" clId="{A07FF165-3693-497D-A997-D009FB519B94}" dt="2021-04-14T17:06:49.435" v="57740"/>
          <ac:spMkLst>
            <pc:docMk/>
            <pc:sldMk cId="1472395308" sldId="1093"/>
            <ac:spMk id="198" creationId="{8C798DB4-FECB-4BE1-93F8-613F3D43D7EF}"/>
          </ac:spMkLst>
        </pc:spChg>
        <pc:spChg chg="mod ord">
          <ac:chgData name="Gail Cross" userId="9e0fbb2e9583deed" providerId="LiveId" clId="{A07FF165-3693-497D-A997-D009FB519B94}" dt="2021-04-14T17:06:49.435" v="57742"/>
          <ac:spMkLst>
            <pc:docMk/>
            <pc:sldMk cId="1472395308" sldId="1093"/>
            <ac:spMk id="199" creationId="{E9B3718F-95DE-4F87-B6C7-7C9482281B67}"/>
          </ac:spMkLst>
        </pc:spChg>
        <pc:spChg chg="mod ord">
          <ac:chgData name="Gail Cross" userId="9e0fbb2e9583deed" providerId="LiveId" clId="{A07FF165-3693-497D-A997-D009FB519B94}" dt="2021-04-14T17:06:49.435" v="57744"/>
          <ac:spMkLst>
            <pc:docMk/>
            <pc:sldMk cId="1472395308" sldId="1093"/>
            <ac:spMk id="200" creationId="{753EFD38-28F4-442D-9655-A427717B20D9}"/>
          </ac:spMkLst>
        </pc:spChg>
        <pc:spChg chg="del mod ord">
          <ac:chgData name="Gail Cross" userId="9e0fbb2e9583deed" providerId="LiveId" clId="{A07FF165-3693-497D-A997-D009FB519B94}" dt="2021-04-14T17:05:46.734" v="55326" actId="478"/>
          <ac:spMkLst>
            <pc:docMk/>
            <pc:sldMk cId="1472395308" sldId="1093"/>
            <ac:spMk id="201" creationId="{B63ADBF1-7083-41B4-A8F9-8C115D264B8A}"/>
          </ac:spMkLst>
        </pc:spChg>
        <pc:spChg chg="mod ord">
          <ac:chgData name="Gail Cross" userId="9e0fbb2e9583deed" providerId="LiveId" clId="{A07FF165-3693-497D-A997-D009FB519B94}" dt="2021-04-14T17:06:58.916" v="57913" actId="1036"/>
          <ac:spMkLst>
            <pc:docMk/>
            <pc:sldMk cId="1472395308" sldId="1093"/>
            <ac:spMk id="202" creationId="{B6CB0B4F-195A-4EB0-B2A9-FE631ABFB172}"/>
          </ac:spMkLst>
        </pc:spChg>
        <pc:spChg chg="add mod modVis">
          <ac:chgData name="Gail Cross" userId="9e0fbb2e9583deed" providerId="LiveId" clId="{A07FF165-3693-497D-A997-D009FB519B94}" dt="2021-04-14T17:06:49.408" v="57557"/>
          <ac:spMkLst>
            <pc:docMk/>
            <pc:sldMk cId="1472395308" sldId="1093"/>
            <ac:spMk id="203" creationId="{1C810233-1A76-44B1-AA44-4A50BD6CBB56}"/>
          </ac:spMkLst>
        </pc:spChg>
        <pc:spChg chg="add mod ord modVis">
          <ac:chgData name="Gail Cross" userId="9e0fbb2e9583deed" providerId="LiveId" clId="{A07FF165-3693-497D-A997-D009FB519B94}" dt="2021-04-14T17:06:49.445" v="57812"/>
          <ac:spMkLst>
            <pc:docMk/>
            <pc:sldMk cId="1472395308" sldId="1093"/>
            <ac:spMk id="204" creationId="{9BD348E4-3907-4B5E-8A49-5777F11C709C}"/>
          </ac:spMkLst>
        </pc:spChg>
        <pc:spChg chg="add mod ord modVis">
          <ac:chgData name="Gail Cross" userId="9e0fbb2e9583deed" providerId="LiveId" clId="{A07FF165-3693-497D-A997-D009FB519B94}" dt="2021-04-14T17:06:49.445" v="57814"/>
          <ac:spMkLst>
            <pc:docMk/>
            <pc:sldMk cId="1472395308" sldId="1093"/>
            <ac:spMk id="205" creationId="{1F732651-92EA-4EBA-BACA-22D0058A581F}"/>
          </ac:spMkLst>
        </pc:spChg>
        <pc:spChg chg="del mod">
          <ac:chgData name="Gail Cross" userId="9e0fbb2e9583deed" providerId="LiveId" clId="{A07FF165-3693-497D-A997-D009FB519B94}" dt="2021-04-14T17:05:08.060" v="52951" actId="478"/>
          <ac:spMkLst>
            <pc:docMk/>
            <pc:sldMk cId="1472395308" sldId="1093"/>
            <ac:spMk id="206" creationId="{F13BFD86-99E6-40E3-83E4-8515701CCF5E}"/>
          </ac:spMkLst>
        </pc:spChg>
        <pc:spChg chg="del mod">
          <ac:chgData name="Gail Cross" userId="9e0fbb2e9583deed" providerId="LiveId" clId="{A07FF165-3693-497D-A997-D009FB519B94}" dt="2021-04-14T17:02:28.136" v="46928"/>
          <ac:spMkLst>
            <pc:docMk/>
            <pc:sldMk cId="1472395308" sldId="1093"/>
            <ac:spMk id="207" creationId="{84CC3AB2-5677-445E-9C26-84FB59898CCD}"/>
          </ac:spMkLst>
        </pc:spChg>
        <pc:spChg chg="del mod ord">
          <ac:chgData name="Gail Cross" userId="9e0fbb2e9583deed" providerId="LiveId" clId="{A07FF165-3693-497D-A997-D009FB519B94}" dt="2021-04-14T17:02:28.136" v="46925"/>
          <ac:spMkLst>
            <pc:docMk/>
            <pc:sldMk cId="1472395308" sldId="1093"/>
            <ac:spMk id="208" creationId="{B92A5016-B09E-40FE-B735-85DD3856FF2D}"/>
          </ac:spMkLst>
        </pc:spChg>
        <pc:spChg chg="del mod ord">
          <ac:chgData name="Gail Cross" userId="9e0fbb2e9583deed" providerId="LiveId" clId="{A07FF165-3693-497D-A997-D009FB519B94}" dt="2021-04-14T17:02:28.136" v="46927"/>
          <ac:spMkLst>
            <pc:docMk/>
            <pc:sldMk cId="1472395308" sldId="1093"/>
            <ac:spMk id="209" creationId="{13DCD84A-61A1-48D9-8D19-5E29391D3884}"/>
          </ac:spMkLst>
        </pc:spChg>
        <pc:spChg chg="del mod">
          <ac:chgData name="Gail Cross" userId="9e0fbb2e9583deed" providerId="LiveId" clId="{A07FF165-3693-497D-A997-D009FB519B94}" dt="2021-04-14T17:05:41.580" v="54933" actId="478"/>
          <ac:spMkLst>
            <pc:docMk/>
            <pc:sldMk cId="1472395308" sldId="1093"/>
            <ac:spMk id="210" creationId="{1CC3D31A-BBEB-41B1-B471-FF8EAAD50B04}"/>
          </ac:spMkLst>
        </pc:spChg>
        <pc:spChg chg="del mod ord">
          <ac:chgData name="Gail Cross" userId="9e0fbb2e9583deed" providerId="LiveId" clId="{A07FF165-3693-497D-A997-D009FB519B94}" dt="2021-04-14T17:05:36.792" v="53892" actId="478"/>
          <ac:spMkLst>
            <pc:docMk/>
            <pc:sldMk cId="1472395308" sldId="1093"/>
            <ac:spMk id="211" creationId="{0BA2B763-FBF7-4B4E-8B4C-B6D2296CB156}"/>
          </ac:spMkLst>
        </pc:spChg>
        <pc:spChg chg="del mod ord">
          <ac:chgData name="Gail Cross" userId="9e0fbb2e9583deed" providerId="LiveId" clId="{A07FF165-3693-497D-A997-D009FB519B94}" dt="2021-04-14T17:05:38.516" v="53893" actId="478"/>
          <ac:spMkLst>
            <pc:docMk/>
            <pc:sldMk cId="1472395308" sldId="1093"/>
            <ac:spMk id="212" creationId="{4BDF694A-4189-4E7F-AC85-4315DDE1F8D4}"/>
          </ac:spMkLst>
        </pc:spChg>
        <pc:spChg chg="mod ord">
          <ac:chgData name="Gail Cross" userId="9e0fbb2e9583deed" providerId="LiveId" clId="{A07FF165-3693-497D-A997-D009FB519B94}" dt="2021-04-14T17:06:58.916" v="57913" actId="1036"/>
          <ac:spMkLst>
            <pc:docMk/>
            <pc:sldMk cId="1472395308" sldId="1093"/>
            <ac:spMk id="214" creationId="{A3CD8975-E2EF-4D1B-B940-F3F7284B822E}"/>
          </ac:spMkLst>
        </pc:spChg>
        <pc:spChg chg="mod ord">
          <ac:chgData name="Gail Cross" userId="9e0fbb2e9583deed" providerId="LiveId" clId="{A07FF165-3693-497D-A997-D009FB519B94}" dt="2021-04-14T17:06:58.916" v="57913" actId="1036"/>
          <ac:spMkLst>
            <pc:docMk/>
            <pc:sldMk cId="1472395308" sldId="1093"/>
            <ac:spMk id="215" creationId="{5AD857C4-C49F-4A6F-BF83-155E8706496C}"/>
          </ac:spMkLst>
        </pc:spChg>
        <pc:spChg chg="mod">
          <ac:chgData name="Gail Cross" userId="9e0fbb2e9583deed" providerId="LiveId" clId="{A07FF165-3693-497D-A997-D009FB519B94}" dt="2021-04-14T17:06:58.916" v="57913" actId="1036"/>
          <ac:spMkLst>
            <pc:docMk/>
            <pc:sldMk cId="1472395308" sldId="1093"/>
            <ac:spMk id="216" creationId="{EA3FA345-ED1C-464F-9688-61FB11D76BDD}"/>
          </ac:spMkLst>
        </pc:spChg>
        <pc:spChg chg="mod">
          <ac:chgData name="Gail Cross" userId="9e0fbb2e9583deed" providerId="LiveId" clId="{A07FF165-3693-497D-A997-D009FB519B94}" dt="2021-04-14T17:06:58.916" v="57913" actId="1036"/>
          <ac:spMkLst>
            <pc:docMk/>
            <pc:sldMk cId="1472395308" sldId="1093"/>
            <ac:spMk id="217" creationId="{3885935B-A38E-41C3-A1B6-6FDD6EE6B992}"/>
          </ac:spMkLst>
        </pc:spChg>
        <pc:spChg chg="mod">
          <ac:chgData name="Gail Cross" userId="9e0fbb2e9583deed" providerId="LiveId" clId="{A07FF165-3693-497D-A997-D009FB519B94}" dt="2021-04-14T17:06:49.406" v="57548"/>
          <ac:spMkLst>
            <pc:docMk/>
            <pc:sldMk cId="1472395308" sldId="1093"/>
            <ac:spMk id="218" creationId="{C3146E67-5BD1-4B60-8448-5E97A378AAF3}"/>
          </ac:spMkLst>
        </pc:spChg>
        <pc:spChg chg="mod ord">
          <ac:chgData name="Gail Cross" userId="9e0fbb2e9583deed" providerId="LiveId" clId="{A07FF165-3693-497D-A997-D009FB519B94}" dt="2021-04-14T17:06:49.436" v="57748"/>
          <ac:spMkLst>
            <pc:docMk/>
            <pc:sldMk cId="1472395308" sldId="1093"/>
            <ac:spMk id="219" creationId="{314D7F9C-D8E8-418E-8960-53AB5F7B6D67}"/>
          </ac:spMkLst>
        </pc:spChg>
        <pc:spChg chg="mod ord">
          <ac:chgData name="Gail Cross" userId="9e0fbb2e9583deed" providerId="LiveId" clId="{A07FF165-3693-497D-A997-D009FB519B94}" dt="2021-04-14T17:06:49.436" v="57750"/>
          <ac:spMkLst>
            <pc:docMk/>
            <pc:sldMk cId="1472395308" sldId="1093"/>
            <ac:spMk id="220" creationId="{3AE6C47D-7F4F-4703-8228-962C28D810AF}"/>
          </ac:spMkLst>
        </pc:spChg>
        <pc:spChg chg="mod ord">
          <ac:chgData name="Gail Cross" userId="9e0fbb2e9583deed" providerId="LiveId" clId="{A07FF165-3693-497D-A997-D009FB519B94}" dt="2021-04-14T17:06:49.436" v="57752"/>
          <ac:spMkLst>
            <pc:docMk/>
            <pc:sldMk cId="1472395308" sldId="1093"/>
            <ac:spMk id="221" creationId="{0F47691F-87C9-4CE4-ABBF-A7EFC04E5E98}"/>
          </ac:spMkLst>
        </pc:spChg>
        <pc:spChg chg="mod ord">
          <ac:chgData name="Gail Cross" userId="9e0fbb2e9583deed" providerId="LiveId" clId="{A07FF165-3693-497D-A997-D009FB519B94}" dt="2021-04-14T17:06:49.437" v="57754"/>
          <ac:spMkLst>
            <pc:docMk/>
            <pc:sldMk cId="1472395308" sldId="1093"/>
            <ac:spMk id="222" creationId="{02EBB7E9-3A01-4825-8A76-DD8C64865A2D}"/>
          </ac:spMkLst>
        </pc:spChg>
        <pc:spChg chg="del mod ord">
          <ac:chgData name="Gail Cross" userId="9e0fbb2e9583deed" providerId="LiveId" clId="{A07FF165-3693-497D-A997-D009FB519B94}" dt="2021-04-14T17:05:30.881" v="53890" actId="478"/>
          <ac:spMkLst>
            <pc:docMk/>
            <pc:sldMk cId="1472395308" sldId="1093"/>
            <ac:spMk id="223" creationId="{9B505185-E0E9-4915-8500-131B9786FB07}"/>
          </ac:spMkLst>
        </pc:spChg>
        <pc:spChg chg="mod ord">
          <ac:chgData name="Gail Cross" userId="9e0fbb2e9583deed" providerId="LiveId" clId="{A07FF165-3693-497D-A997-D009FB519B94}" dt="2021-04-14T17:06:58.916" v="57913" actId="1036"/>
          <ac:spMkLst>
            <pc:docMk/>
            <pc:sldMk cId="1472395308" sldId="1093"/>
            <ac:spMk id="224" creationId="{05F4BFA9-D259-45B8-873F-402E75E090EE}"/>
          </ac:spMkLst>
        </pc:spChg>
        <pc:spChg chg="del mod">
          <ac:chgData name="Gail Cross" userId="9e0fbb2e9583deed" providerId="LiveId" clId="{A07FF165-3693-497D-A997-D009FB519B94}" dt="2021-04-14T17:06:37.890" v="56504"/>
          <ac:spMkLst>
            <pc:docMk/>
            <pc:sldMk cId="1472395308" sldId="1093"/>
            <ac:spMk id="225" creationId="{1EF207DF-4352-4970-A67B-386ED14B2D43}"/>
          </ac:spMkLst>
        </pc:spChg>
        <pc:spChg chg="del mod">
          <ac:chgData name="Gail Cross" userId="9e0fbb2e9583deed" providerId="LiveId" clId="{A07FF165-3693-497D-A997-D009FB519B94}" dt="2021-04-14T17:06:37.896" v="56525"/>
          <ac:spMkLst>
            <pc:docMk/>
            <pc:sldMk cId="1472395308" sldId="1093"/>
            <ac:spMk id="226" creationId="{E727FDD8-8589-4FC1-A8CC-2E6E23A3EB09}"/>
          </ac:spMkLst>
        </pc:spChg>
        <pc:spChg chg="mod ord">
          <ac:chgData name="Gail Cross" userId="9e0fbb2e9583deed" providerId="LiveId" clId="{A07FF165-3693-497D-A997-D009FB519B94}" dt="2021-04-14T17:06:49.437" v="57758"/>
          <ac:spMkLst>
            <pc:docMk/>
            <pc:sldMk cId="1472395308" sldId="1093"/>
            <ac:spMk id="227" creationId="{1FA15732-D6CA-4664-A947-21233544440D}"/>
          </ac:spMkLst>
        </pc:spChg>
        <pc:spChg chg="mod ord">
          <ac:chgData name="Gail Cross" userId="9e0fbb2e9583deed" providerId="LiveId" clId="{A07FF165-3693-497D-A997-D009FB519B94}" dt="2021-04-14T17:06:49.438" v="57760"/>
          <ac:spMkLst>
            <pc:docMk/>
            <pc:sldMk cId="1472395308" sldId="1093"/>
            <ac:spMk id="228" creationId="{BBA04854-C333-4432-BABA-D3CEEB5D1443}"/>
          </ac:spMkLst>
        </pc:spChg>
        <pc:spChg chg="mod ord">
          <ac:chgData name="Gail Cross" userId="9e0fbb2e9583deed" providerId="LiveId" clId="{A07FF165-3693-497D-A997-D009FB519B94}" dt="2021-04-14T17:06:49.438" v="57762"/>
          <ac:spMkLst>
            <pc:docMk/>
            <pc:sldMk cId="1472395308" sldId="1093"/>
            <ac:spMk id="229" creationId="{FB6737F1-1BBC-4EBB-815D-DDCC94689547}"/>
          </ac:spMkLst>
        </pc:spChg>
        <pc:spChg chg="mod ord">
          <ac:chgData name="Gail Cross" userId="9e0fbb2e9583deed" providerId="LiveId" clId="{A07FF165-3693-497D-A997-D009FB519B94}" dt="2021-04-14T17:06:49.438" v="57764"/>
          <ac:spMkLst>
            <pc:docMk/>
            <pc:sldMk cId="1472395308" sldId="1093"/>
            <ac:spMk id="230" creationId="{9F04B773-917D-4EFE-98C6-179EEB5CFD5F}"/>
          </ac:spMkLst>
        </pc:spChg>
        <pc:spChg chg="del mod ord">
          <ac:chgData name="Gail Cross" userId="9e0fbb2e9583deed" providerId="LiveId" clId="{A07FF165-3693-497D-A997-D009FB519B94}" dt="2021-04-14T17:06:14.604" v="56201" actId="478"/>
          <ac:spMkLst>
            <pc:docMk/>
            <pc:sldMk cId="1472395308" sldId="1093"/>
            <ac:spMk id="231" creationId="{0361BA0C-B63F-4A8D-A52D-D4026149338E}"/>
          </ac:spMkLst>
        </pc:spChg>
        <pc:spChg chg="mod ord">
          <ac:chgData name="Gail Cross" userId="9e0fbb2e9583deed" providerId="LiveId" clId="{A07FF165-3693-497D-A997-D009FB519B94}" dt="2021-04-14T17:06:58.916" v="57913" actId="1036"/>
          <ac:spMkLst>
            <pc:docMk/>
            <pc:sldMk cId="1472395308" sldId="1093"/>
            <ac:spMk id="232" creationId="{6842A4CB-6252-4C23-BD0D-9EE84DA22E5A}"/>
          </ac:spMkLst>
        </pc:spChg>
        <pc:spChg chg="del mod">
          <ac:chgData name="Gail Cross" userId="9e0fbb2e9583deed" providerId="LiveId" clId="{A07FF165-3693-497D-A997-D009FB519B94}" dt="2021-04-14T17:06:37.918" v="56579"/>
          <ac:spMkLst>
            <pc:docMk/>
            <pc:sldMk cId="1472395308" sldId="1093"/>
            <ac:spMk id="233" creationId="{8BF4B9C6-FCC4-49E0-AF0C-04C48DC919ED}"/>
          </ac:spMkLst>
        </pc:spChg>
        <pc:spChg chg="del mod">
          <ac:chgData name="Gail Cross" userId="9e0fbb2e9583deed" providerId="LiveId" clId="{A07FF165-3693-497D-A997-D009FB519B94}" dt="2021-04-14T17:06:37.924" v="56600"/>
          <ac:spMkLst>
            <pc:docMk/>
            <pc:sldMk cId="1472395308" sldId="1093"/>
            <ac:spMk id="234" creationId="{04D8FCFA-4C09-4267-A569-E5D252E8CF61}"/>
          </ac:spMkLst>
        </pc:spChg>
        <pc:spChg chg="mod ord">
          <ac:chgData name="Gail Cross" userId="9e0fbb2e9583deed" providerId="LiveId" clId="{A07FF165-3693-497D-A997-D009FB519B94}" dt="2021-04-14T17:06:49.439" v="57768"/>
          <ac:spMkLst>
            <pc:docMk/>
            <pc:sldMk cId="1472395308" sldId="1093"/>
            <ac:spMk id="235" creationId="{E9C59D55-7A4C-47BF-8DE9-D38935FEE8B3}"/>
          </ac:spMkLst>
        </pc:spChg>
        <pc:spChg chg="mod ord">
          <ac:chgData name="Gail Cross" userId="9e0fbb2e9583deed" providerId="LiveId" clId="{A07FF165-3693-497D-A997-D009FB519B94}" dt="2021-04-14T17:06:49.439" v="57770"/>
          <ac:spMkLst>
            <pc:docMk/>
            <pc:sldMk cId="1472395308" sldId="1093"/>
            <ac:spMk id="236" creationId="{23A2D660-8BD4-4A85-9737-6DF559862C26}"/>
          </ac:spMkLst>
        </pc:spChg>
        <pc:spChg chg="mod ord">
          <ac:chgData name="Gail Cross" userId="9e0fbb2e9583deed" providerId="LiveId" clId="{A07FF165-3693-497D-A997-D009FB519B94}" dt="2021-04-14T17:06:49.439" v="57772"/>
          <ac:spMkLst>
            <pc:docMk/>
            <pc:sldMk cId="1472395308" sldId="1093"/>
            <ac:spMk id="237" creationId="{9CDA1733-FDA4-4B8C-B541-71C03AA88718}"/>
          </ac:spMkLst>
        </pc:spChg>
        <pc:spChg chg="mod ord">
          <ac:chgData name="Gail Cross" userId="9e0fbb2e9583deed" providerId="LiveId" clId="{A07FF165-3693-497D-A997-D009FB519B94}" dt="2021-04-14T17:06:49.439" v="57774"/>
          <ac:spMkLst>
            <pc:docMk/>
            <pc:sldMk cId="1472395308" sldId="1093"/>
            <ac:spMk id="238" creationId="{921AE88B-FAB1-414C-ACE4-7D1B58383180}"/>
          </ac:spMkLst>
        </pc:spChg>
        <pc:spChg chg="del mod ord">
          <ac:chgData name="Gail Cross" userId="9e0fbb2e9583deed" providerId="LiveId" clId="{A07FF165-3693-497D-A997-D009FB519B94}" dt="2021-04-14T17:06:45.202" v="57058" actId="478"/>
          <ac:spMkLst>
            <pc:docMk/>
            <pc:sldMk cId="1472395308" sldId="1093"/>
            <ac:spMk id="239" creationId="{C7C316CA-276A-4F59-B2E6-AE09232C3314}"/>
          </ac:spMkLst>
        </pc:spChg>
        <pc:spChg chg="mod ord">
          <ac:chgData name="Gail Cross" userId="9e0fbb2e9583deed" providerId="LiveId" clId="{A07FF165-3693-497D-A997-D009FB519B94}" dt="2021-04-14T17:06:58.916" v="57913" actId="1036"/>
          <ac:spMkLst>
            <pc:docMk/>
            <pc:sldMk cId="1472395308" sldId="1093"/>
            <ac:spMk id="240" creationId="{81A79FFB-CE11-4C8A-BC3B-8C713A777BB8}"/>
          </ac:spMkLst>
        </pc:spChg>
        <pc:spChg chg="mod">
          <ac:chgData name="Gail Cross" userId="9e0fbb2e9583deed" providerId="LiveId" clId="{A07FF165-3693-497D-A997-D009FB519B94}" dt="2021-04-14T17:06:58.916" v="57913" actId="1036"/>
          <ac:spMkLst>
            <pc:docMk/>
            <pc:sldMk cId="1472395308" sldId="1093"/>
            <ac:spMk id="241" creationId="{EC1D8541-1C6F-479C-8076-6BE399652BE1}"/>
          </ac:spMkLst>
        </pc:spChg>
        <pc:spChg chg="mod ord">
          <ac:chgData name="Gail Cross" userId="9e0fbb2e9583deed" providerId="LiveId" clId="{A07FF165-3693-497D-A997-D009FB519B94}" dt="2021-04-14T17:06:58.916" v="57913" actId="1036"/>
          <ac:spMkLst>
            <pc:docMk/>
            <pc:sldMk cId="1472395308" sldId="1093"/>
            <ac:spMk id="242" creationId="{B6F7C690-030C-4230-A11A-73FBD9EE9129}"/>
          </ac:spMkLst>
        </pc:spChg>
        <pc:spChg chg="del mod ord">
          <ac:chgData name="Gail Cross" userId="9e0fbb2e9583deed" providerId="LiveId" clId="{A07FF165-3693-497D-A997-D009FB519B94}" dt="2021-04-14T17:04:57.840" v="52045" actId="478"/>
          <ac:spMkLst>
            <pc:docMk/>
            <pc:sldMk cId="1472395308" sldId="1093"/>
            <ac:spMk id="243" creationId="{66AFC092-BA6C-42E4-807E-475B414031CE}"/>
          </ac:spMkLst>
        </pc:spChg>
        <pc:spChg chg="mod">
          <ac:chgData name="Gail Cross" userId="9e0fbb2e9583deed" providerId="LiveId" clId="{A07FF165-3693-497D-A997-D009FB519B94}" dt="2021-04-14T17:06:58.916" v="57913" actId="1036"/>
          <ac:spMkLst>
            <pc:docMk/>
            <pc:sldMk cId="1472395308" sldId="1093"/>
            <ac:spMk id="244" creationId="{80EB7591-E6ED-40F0-8B76-91BD113737E1}"/>
          </ac:spMkLst>
        </pc:spChg>
        <pc:spChg chg="mod ord">
          <ac:chgData name="Gail Cross" userId="9e0fbb2e9583deed" providerId="LiveId" clId="{A07FF165-3693-497D-A997-D009FB519B94}" dt="2021-04-14T17:06:58.916" v="57913" actId="1036"/>
          <ac:spMkLst>
            <pc:docMk/>
            <pc:sldMk cId="1472395308" sldId="1093"/>
            <ac:spMk id="245" creationId="{AE9FDE36-A050-41AA-8AC3-41E038FD785A}"/>
          </ac:spMkLst>
        </pc:spChg>
        <pc:spChg chg="del mod ord">
          <ac:chgData name="Gail Cross" userId="9e0fbb2e9583deed" providerId="LiveId" clId="{A07FF165-3693-497D-A997-D009FB519B94}" dt="2021-04-14T17:05:14.092" v="52954" actId="478"/>
          <ac:spMkLst>
            <pc:docMk/>
            <pc:sldMk cId="1472395308" sldId="1093"/>
            <ac:spMk id="246" creationId="{C9E5FEDD-389D-480B-88CA-4B380193C662}"/>
          </ac:spMkLst>
        </pc:spChg>
        <pc:spChg chg="mod">
          <ac:chgData name="Gail Cross" userId="9e0fbb2e9583deed" providerId="LiveId" clId="{A07FF165-3693-497D-A997-D009FB519B94}" dt="2021-04-14T17:06:58.916" v="57913" actId="1036"/>
          <ac:spMkLst>
            <pc:docMk/>
            <pc:sldMk cId="1472395308" sldId="1093"/>
            <ac:spMk id="247" creationId="{0EAAF222-08F1-4ABF-AD17-824EDF35A402}"/>
          </ac:spMkLst>
        </pc:spChg>
        <pc:spChg chg="del mod ord">
          <ac:chgData name="Gail Cross" userId="9e0fbb2e9583deed" providerId="LiveId" clId="{A07FF165-3693-497D-A997-D009FB519B94}" dt="2021-04-14T17:06:42.943" v="57057" actId="478"/>
          <ac:spMkLst>
            <pc:docMk/>
            <pc:sldMk cId="1472395308" sldId="1093"/>
            <ac:spMk id="248" creationId="{7B0F7C13-CD3D-4025-875C-DF8A61E96B05}"/>
          </ac:spMkLst>
        </pc:spChg>
        <pc:spChg chg="del mod ord">
          <ac:chgData name="Gail Cross" userId="9e0fbb2e9583deed" providerId="LiveId" clId="{A07FF165-3693-497D-A997-D009FB519B94}" dt="2021-04-14T17:05:54.573" v="55329" actId="478"/>
          <ac:spMkLst>
            <pc:docMk/>
            <pc:sldMk cId="1472395308" sldId="1093"/>
            <ac:spMk id="249" creationId="{C69F4735-9F5D-41C2-B9AB-F0B3E9AA976B}"/>
          </ac:spMkLst>
        </pc:spChg>
        <pc:spChg chg="mod">
          <ac:chgData name="Gail Cross" userId="9e0fbb2e9583deed" providerId="LiveId" clId="{A07FF165-3693-497D-A997-D009FB519B94}" dt="2021-04-14T17:06:58.916" v="57913" actId="1036"/>
          <ac:spMkLst>
            <pc:docMk/>
            <pc:sldMk cId="1472395308" sldId="1093"/>
            <ac:spMk id="250" creationId="{3B1368BC-3E32-4CC1-9D1D-198B2F39885C}"/>
          </ac:spMkLst>
        </pc:spChg>
        <pc:spChg chg="mod ord">
          <ac:chgData name="Gail Cross" userId="9e0fbb2e9583deed" providerId="LiveId" clId="{A07FF165-3693-497D-A997-D009FB519B94}" dt="2021-04-14T17:06:58.916" v="57913" actId="1036"/>
          <ac:spMkLst>
            <pc:docMk/>
            <pc:sldMk cId="1472395308" sldId="1093"/>
            <ac:spMk id="251" creationId="{28097C7B-FA10-45FD-B10C-937C2F9A277F}"/>
          </ac:spMkLst>
        </pc:spChg>
        <pc:spChg chg="del mod ord">
          <ac:chgData name="Gail Cross" userId="9e0fbb2e9583deed" providerId="LiveId" clId="{A07FF165-3693-497D-A997-D009FB519B94}" dt="2021-04-14T17:05:57.620" v="55330" actId="478"/>
          <ac:spMkLst>
            <pc:docMk/>
            <pc:sldMk cId="1472395308" sldId="1093"/>
            <ac:spMk id="252" creationId="{7C0FCCB8-86BC-4981-AED7-5B4C43BAF646}"/>
          </ac:spMkLst>
        </pc:spChg>
        <pc:spChg chg="add mod ord modVis">
          <ac:chgData name="Gail Cross" userId="9e0fbb2e9583deed" providerId="LiveId" clId="{A07FF165-3693-497D-A997-D009FB519B94}" dt="2021-04-14T17:06:49.445" v="57816"/>
          <ac:spMkLst>
            <pc:docMk/>
            <pc:sldMk cId="1472395308" sldId="1093"/>
            <ac:spMk id="253" creationId="{0D7AD475-9AB1-459A-A98A-CE38DD9E6F75}"/>
          </ac:spMkLst>
        </pc:spChg>
        <pc:spChg chg="add mod ord modVis">
          <ac:chgData name="Gail Cross" userId="9e0fbb2e9583deed" providerId="LiveId" clId="{A07FF165-3693-497D-A997-D009FB519B94}" dt="2021-04-14T17:06:49.446" v="57818"/>
          <ac:spMkLst>
            <pc:docMk/>
            <pc:sldMk cId="1472395308" sldId="1093"/>
            <ac:spMk id="254" creationId="{CF4302E0-9304-47D7-8F9E-6E4C991E6691}"/>
          </ac:spMkLst>
        </pc:spChg>
        <pc:spChg chg="add mod ord">
          <ac:chgData name="Gail Cross" userId="9e0fbb2e9583deed" providerId="LiveId" clId="{A07FF165-3693-497D-A997-D009FB519B94}" dt="2021-04-14T17:06:58.916" v="57913" actId="1036"/>
          <ac:spMkLst>
            <pc:docMk/>
            <pc:sldMk cId="1472395308" sldId="1093"/>
            <ac:spMk id="255" creationId="{6CF31107-C222-4340-8CDF-EBB3F7F82466}"/>
          </ac:spMkLst>
        </pc:spChg>
        <pc:spChg chg="add mod ord">
          <ac:chgData name="Gail Cross" userId="9e0fbb2e9583deed" providerId="LiveId" clId="{A07FF165-3693-497D-A997-D009FB519B94}" dt="2021-04-14T17:06:58.916" v="57913" actId="1036"/>
          <ac:spMkLst>
            <pc:docMk/>
            <pc:sldMk cId="1472395308" sldId="1093"/>
            <ac:spMk id="256" creationId="{CD10BD9D-4F77-4D44-8B55-25144E74F26D}"/>
          </ac:spMkLst>
        </pc:spChg>
        <pc:spChg chg="add mod ord modVis">
          <ac:chgData name="Gail Cross" userId="9e0fbb2e9583deed" providerId="LiveId" clId="{A07FF165-3693-497D-A997-D009FB519B94}" dt="2021-04-14T17:06:49.447" v="57824"/>
          <ac:spMkLst>
            <pc:docMk/>
            <pc:sldMk cId="1472395308" sldId="1093"/>
            <ac:spMk id="257" creationId="{F93020D8-36FE-42B2-8CCD-41CD4BBF3E2F}"/>
          </ac:spMkLst>
        </pc:spChg>
        <pc:spChg chg="add mod ord modVis">
          <ac:chgData name="Gail Cross" userId="9e0fbb2e9583deed" providerId="LiveId" clId="{A07FF165-3693-497D-A997-D009FB519B94}" dt="2021-04-14T17:06:49.447" v="57826"/>
          <ac:spMkLst>
            <pc:docMk/>
            <pc:sldMk cId="1472395308" sldId="1093"/>
            <ac:spMk id="259" creationId="{FCEE09C7-E7E3-4349-AC15-E90273D9B9A0}"/>
          </ac:spMkLst>
        </pc:spChg>
        <pc:spChg chg="add mod ord modVis">
          <ac:chgData name="Gail Cross" userId="9e0fbb2e9583deed" providerId="LiveId" clId="{A07FF165-3693-497D-A997-D009FB519B94}" dt="2021-04-14T17:06:49.447" v="57828"/>
          <ac:spMkLst>
            <pc:docMk/>
            <pc:sldMk cId="1472395308" sldId="1093"/>
            <ac:spMk id="260" creationId="{1140F325-9D48-4276-9CBC-54CD3E560881}"/>
          </ac:spMkLst>
        </pc:spChg>
        <pc:spChg chg="add mod ord modVis">
          <ac:chgData name="Gail Cross" userId="9e0fbb2e9583deed" providerId="LiveId" clId="{A07FF165-3693-497D-A997-D009FB519B94}" dt="2021-04-14T17:06:49.448" v="57830"/>
          <ac:spMkLst>
            <pc:docMk/>
            <pc:sldMk cId="1472395308" sldId="1093"/>
            <ac:spMk id="261" creationId="{C9C0C7CE-C3ED-464E-82C5-0413F9DEA426}"/>
          </ac:spMkLst>
        </pc:spChg>
        <pc:spChg chg="add mod ord modVis">
          <ac:chgData name="Gail Cross" userId="9e0fbb2e9583deed" providerId="LiveId" clId="{A07FF165-3693-497D-A997-D009FB519B94}" dt="2021-04-14T17:06:49.448" v="57832"/>
          <ac:spMkLst>
            <pc:docMk/>
            <pc:sldMk cId="1472395308" sldId="1093"/>
            <ac:spMk id="262" creationId="{738D858B-326B-44F2-BD82-7B4F9099FAE5}"/>
          </ac:spMkLst>
        </pc:spChg>
        <pc:spChg chg="add mod ord modVis">
          <ac:chgData name="Gail Cross" userId="9e0fbb2e9583deed" providerId="LiveId" clId="{A07FF165-3693-497D-A997-D009FB519B94}" dt="2021-04-14T17:06:49.448" v="57834"/>
          <ac:spMkLst>
            <pc:docMk/>
            <pc:sldMk cId="1472395308" sldId="1093"/>
            <ac:spMk id="263" creationId="{8495B3DF-D7EE-4770-815B-963AADE7D487}"/>
          </ac:spMkLst>
        </pc:spChg>
        <pc:spChg chg="add mod ord modVis">
          <ac:chgData name="Gail Cross" userId="9e0fbb2e9583deed" providerId="LiveId" clId="{A07FF165-3693-497D-A997-D009FB519B94}" dt="2021-04-14T17:06:49.448" v="57836"/>
          <ac:spMkLst>
            <pc:docMk/>
            <pc:sldMk cId="1472395308" sldId="1093"/>
            <ac:spMk id="264" creationId="{1193E794-C2C1-466E-A542-5F06A6FA2A0E}"/>
          </ac:spMkLst>
        </pc:spChg>
        <pc:spChg chg="mod ord">
          <ac:chgData name="Gail Cross" userId="9e0fbb2e9583deed" providerId="LiveId" clId="{A07FF165-3693-497D-A997-D009FB519B94}" dt="2021-04-14T17:07:33.473" v="57941" actId="1076"/>
          <ac:spMkLst>
            <pc:docMk/>
            <pc:sldMk cId="1472395308" sldId="1093"/>
            <ac:spMk id="265" creationId="{DDC7ADF7-2032-4365-8ED7-229F97E3423B}"/>
          </ac:spMkLst>
        </pc:spChg>
        <pc:spChg chg="mod ord">
          <ac:chgData name="Gail Cross" userId="9e0fbb2e9583deed" providerId="LiveId" clId="{A07FF165-3693-497D-A997-D009FB519B94}" dt="2021-04-14T17:07:37.241" v="57942" actId="1076"/>
          <ac:spMkLst>
            <pc:docMk/>
            <pc:sldMk cId="1472395308" sldId="1093"/>
            <ac:spMk id="266" creationId="{9C02B10D-C152-49A2-BB4D-5F675D51917D}"/>
          </ac:spMkLst>
        </pc:spChg>
        <pc:spChg chg="mod">
          <ac:chgData name="Gail Cross" userId="9e0fbb2e9583deed" providerId="LiveId" clId="{A07FF165-3693-497D-A997-D009FB519B94}" dt="2021-04-14T17:07:22.671" v="57938" actId="1035"/>
          <ac:spMkLst>
            <pc:docMk/>
            <pc:sldMk cId="1472395308" sldId="1093"/>
            <ac:spMk id="267" creationId="{3FEEBF2A-5288-48D8-AA49-ACC869292372}"/>
          </ac:spMkLst>
        </pc:spChg>
        <pc:spChg chg="add mod ord modVis">
          <ac:chgData name="Gail Cross" userId="9e0fbb2e9583deed" providerId="LiveId" clId="{A07FF165-3693-497D-A997-D009FB519B94}" dt="2021-04-14T17:06:49.449" v="57838"/>
          <ac:spMkLst>
            <pc:docMk/>
            <pc:sldMk cId="1472395308" sldId="1093"/>
            <ac:spMk id="268" creationId="{0C737B8A-1161-4A22-9F33-8FF7A6FAD809}"/>
          </ac:spMkLst>
        </pc:spChg>
        <pc:spChg chg="add mod ord modVis">
          <ac:chgData name="Gail Cross" userId="9e0fbb2e9583deed" providerId="LiveId" clId="{A07FF165-3693-497D-A997-D009FB519B94}" dt="2021-04-14T17:06:49.449" v="57840"/>
          <ac:spMkLst>
            <pc:docMk/>
            <pc:sldMk cId="1472395308" sldId="1093"/>
            <ac:spMk id="269" creationId="{8D2FDDCC-1440-4DFC-9058-B52B12DEECBD}"/>
          </ac:spMkLst>
        </pc:spChg>
        <pc:spChg chg="add mod ord modVis">
          <ac:chgData name="Gail Cross" userId="9e0fbb2e9583deed" providerId="LiveId" clId="{A07FF165-3693-497D-A997-D009FB519B94}" dt="2021-04-14T17:06:49.449" v="57842"/>
          <ac:spMkLst>
            <pc:docMk/>
            <pc:sldMk cId="1472395308" sldId="1093"/>
            <ac:spMk id="270" creationId="{DAA4FA5E-A668-49FF-94EF-26F1A2FE28BB}"/>
          </ac:spMkLst>
        </pc:spChg>
        <pc:spChg chg="add mod ord modVis">
          <ac:chgData name="Gail Cross" userId="9e0fbb2e9583deed" providerId="LiveId" clId="{A07FF165-3693-497D-A997-D009FB519B94}" dt="2021-04-14T17:06:49.450" v="57844"/>
          <ac:spMkLst>
            <pc:docMk/>
            <pc:sldMk cId="1472395308" sldId="1093"/>
            <ac:spMk id="271" creationId="{C08197C4-6E41-40FD-B4E4-14AB4B280B0C}"/>
          </ac:spMkLst>
        </pc:spChg>
        <pc:spChg chg="add mod ord modVis">
          <ac:chgData name="Gail Cross" userId="9e0fbb2e9583deed" providerId="LiveId" clId="{A07FF165-3693-497D-A997-D009FB519B94}" dt="2021-04-14T17:06:49.450" v="57846"/>
          <ac:spMkLst>
            <pc:docMk/>
            <pc:sldMk cId="1472395308" sldId="1093"/>
            <ac:spMk id="272" creationId="{AA009AAB-5EF1-40DF-85BD-3DA6CE347384}"/>
          </ac:spMkLst>
        </pc:spChg>
        <pc:spChg chg="del mod">
          <ac:chgData name="Gail Cross" userId="9e0fbb2e9583deed" providerId="LiveId" clId="{A07FF165-3693-497D-A997-D009FB519B94}" dt="2021-04-14T16:59:39.817" v="44234"/>
          <ac:spMkLst>
            <pc:docMk/>
            <pc:sldMk cId="1472395308" sldId="1093"/>
            <ac:spMk id="273" creationId="{F7A558FD-2CBD-4B93-8930-799E404A028F}"/>
          </ac:spMkLst>
        </pc:spChg>
        <pc:spChg chg="del mod ord">
          <ac:chgData name="Gail Cross" userId="9e0fbb2e9583deed" providerId="LiveId" clId="{A07FF165-3693-497D-A997-D009FB519B94}" dt="2021-04-14T16:59:39.817" v="44231"/>
          <ac:spMkLst>
            <pc:docMk/>
            <pc:sldMk cId="1472395308" sldId="1093"/>
            <ac:spMk id="274" creationId="{11A7D15C-0A9A-4C46-889B-935036610921}"/>
          </ac:spMkLst>
        </pc:spChg>
        <pc:spChg chg="del mod ord">
          <ac:chgData name="Gail Cross" userId="9e0fbb2e9583deed" providerId="LiveId" clId="{A07FF165-3693-497D-A997-D009FB519B94}" dt="2021-04-14T16:59:39.817" v="44233"/>
          <ac:spMkLst>
            <pc:docMk/>
            <pc:sldMk cId="1472395308" sldId="1093"/>
            <ac:spMk id="275" creationId="{0E9930B3-0504-44D2-A5E6-548F0FE284F0}"/>
          </ac:spMkLst>
        </pc:spChg>
        <pc:spChg chg="del mod">
          <ac:chgData name="Gail Cross" userId="9e0fbb2e9583deed" providerId="LiveId" clId="{A07FF165-3693-497D-A997-D009FB519B94}" dt="2021-04-14T17:00:59.361" v="45807"/>
          <ac:spMkLst>
            <pc:docMk/>
            <pc:sldMk cId="1472395308" sldId="1093"/>
            <ac:spMk id="276" creationId="{2A93348B-E04A-4BE3-8E3F-A6739963BD3A}"/>
          </ac:spMkLst>
        </pc:spChg>
        <pc:spChg chg="del mod ord">
          <ac:chgData name="Gail Cross" userId="9e0fbb2e9583deed" providerId="LiveId" clId="{A07FF165-3693-497D-A997-D009FB519B94}" dt="2021-04-14T17:00:59.360" v="45804"/>
          <ac:spMkLst>
            <pc:docMk/>
            <pc:sldMk cId="1472395308" sldId="1093"/>
            <ac:spMk id="277" creationId="{69B6242E-D0D8-4E2A-9210-1FD831A324D7}"/>
          </ac:spMkLst>
        </pc:spChg>
        <pc:spChg chg="del mod ord">
          <ac:chgData name="Gail Cross" userId="9e0fbb2e9583deed" providerId="LiveId" clId="{A07FF165-3693-497D-A997-D009FB519B94}" dt="2021-04-14T17:00:59.361" v="45806"/>
          <ac:spMkLst>
            <pc:docMk/>
            <pc:sldMk cId="1472395308" sldId="1093"/>
            <ac:spMk id="278" creationId="{6E6249A7-E32E-4D18-9112-0C8178FCA34B}"/>
          </ac:spMkLst>
        </pc:spChg>
        <pc:spChg chg="add mod ord modVis">
          <ac:chgData name="Gail Cross" userId="9e0fbb2e9583deed" providerId="LiveId" clId="{A07FF165-3693-497D-A997-D009FB519B94}" dt="2021-04-14T17:06:49.450" v="57848"/>
          <ac:spMkLst>
            <pc:docMk/>
            <pc:sldMk cId="1472395308" sldId="1093"/>
            <ac:spMk id="279" creationId="{1F69E127-36C6-482C-B8FE-9E645BAAD1D1}"/>
          </ac:spMkLst>
        </pc:spChg>
        <pc:spChg chg="add mod ord modVis">
          <ac:chgData name="Gail Cross" userId="9e0fbb2e9583deed" providerId="LiveId" clId="{A07FF165-3693-497D-A997-D009FB519B94}" dt="2021-04-14T17:06:49.450" v="57850"/>
          <ac:spMkLst>
            <pc:docMk/>
            <pc:sldMk cId="1472395308" sldId="1093"/>
            <ac:spMk id="281" creationId="{00AB6417-40D8-4E61-B190-AB8DBE670772}"/>
          </ac:spMkLst>
        </pc:spChg>
        <pc:spChg chg="add mod ord modVis">
          <ac:chgData name="Gail Cross" userId="9e0fbb2e9583deed" providerId="LiveId" clId="{A07FF165-3693-497D-A997-D009FB519B94}" dt="2021-04-14T17:06:49.451" v="57852"/>
          <ac:spMkLst>
            <pc:docMk/>
            <pc:sldMk cId="1472395308" sldId="1093"/>
            <ac:spMk id="282" creationId="{5B84CC5F-1972-4F98-95D8-763D12FC56B3}"/>
          </ac:spMkLst>
        </pc:spChg>
        <pc:spChg chg="add mod ord modVis">
          <ac:chgData name="Gail Cross" userId="9e0fbb2e9583deed" providerId="LiveId" clId="{A07FF165-3693-497D-A997-D009FB519B94}" dt="2021-04-14T17:06:49.452" v="57854"/>
          <ac:spMkLst>
            <pc:docMk/>
            <pc:sldMk cId="1472395308" sldId="1093"/>
            <ac:spMk id="283" creationId="{6A5102AE-1A4D-4AA2-8D28-7048D311793C}"/>
          </ac:spMkLst>
        </pc:spChg>
        <pc:spChg chg="add mod ord modVis">
          <ac:chgData name="Gail Cross" userId="9e0fbb2e9583deed" providerId="LiveId" clId="{A07FF165-3693-497D-A997-D009FB519B94}" dt="2021-04-14T17:06:49.452" v="57856"/>
          <ac:spMkLst>
            <pc:docMk/>
            <pc:sldMk cId="1472395308" sldId="1093"/>
            <ac:spMk id="284" creationId="{647BE14F-2928-4D1B-BFFD-AEE30B2F37B7}"/>
          </ac:spMkLst>
        </pc:spChg>
        <pc:spChg chg="add mod ord modVis">
          <ac:chgData name="Gail Cross" userId="9e0fbb2e9583deed" providerId="LiveId" clId="{A07FF165-3693-497D-A997-D009FB519B94}" dt="2021-04-14T17:06:49.452" v="57858"/>
          <ac:spMkLst>
            <pc:docMk/>
            <pc:sldMk cId="1472395308" sldId="1093"/>
            <ac:spMk id="285" creationId="{019CAEF4-9244-48A9-AC8D-535A71900A09}"/>
          </ac:spMkLst>
        </pc:spChg>
        <pc:spChg chg="add del mod ord modVis">
          <ac:chgData name="Gail Cross" userId="9e0fbb2e9583deed" providerId="LiveId" clId="{A07FF165-3693-497D-A997-D009FB519B94}" dt="2021-04-14T17:05:42.249" v="55320"/>
          <ac:spMkLst>
            <pc:docMk/>
            <pc:sldMk cId="1472395308" sldId="1093"/>
            <ac:spMk id="286" creationId="{6BCB8BA8-FE91-4990-AB57-779811E92008}"/>
          </ac:spMkLst>
        </pc:spChg>
        <pc:spChg chg="add del mod ord modVis">
          <ac:chgData name="Gail Cross" userId="9e0fbb2e9583deed" providerId="LiveId" clId="{A07FF165-3693-497D-A997-D009FB519B94}" dt="2021-04-14T17:05:42.249" v="55322"/>
          <ac:spMkLst>
            <pc:docMk/>
            <pc:sldMk cId="1472395308" sldId="1093"/>
            <ac:spMk id="287" creationId="{747207C1-4A31-49AF-8408-016906E80981}"/>
          </ac:spMkLst>
        </pc:spChg>
        <pc:spChg chg="add mod ord modVis">
          <ac:chgData name="Gail Cross" userId="9e0fbb2e9583deed" providerId="LiveId" clId="{A07FF165-3693-497D-A997-D009FB519B94}" dt="2021-04-14T17:06:49.453" v="57860"/>
          <ac:spMkLst>
            <pc:docMk/>
            <pc:sldMk cId="1472395308" sldId="1093"/>
            <ac:spMk id="288" creationId="{4B317C08-0041-4C85-AB7D-282FD1E639D9}"/>
          </ac:spMkLst>
        </pc:spChg>
        <pc:spChg chg="add mod ord modVis">
          <ac:chgData name="Gail Cross" userId="9e0fbb2e9583deed" providerId="LiveId" clId="{A07FF165-3693-497D-A997-D009FB519B94}" dt="2021-04-14T17:06:49.453" v="57862"/>
          <ac:spMkLst>
            <pc:docMk/>
            <pc:sldMk cId="1472395308" sldId="1093"/>
            <ac:spMk id="289" creationId="{28763E48-567C-473C-AA71-53572C3F3B1C}"/>
          </ac:spMkLst>
        </pc:spChg>
        <pc:spChg chg="add mod ord modVis">
          <ac:chgData name="Gail Cross" userId="9e0fbb2e9583deed" providerId="LiveId" clId="{A07FF165-3693-497D-A997-D009FB519B94}" dt="2021-04-14T17:06:49.453" v="57864"/>
          <ac:spMkLst>
            <pc:docMk/>
            <pc:sldMk cId="1472395308" sldId="1093"/>
            <ac:spMk id="290" creationId="{12C8EA50-17EB-4E12-9361-050665E683A3}"/>
          </ac:spMkLst>
        </pc:spChg>
        <pc:spChg chg="add mod">
          <ac:chgData name="Gail Cross" userId="9e0fbb2e9583deed" providerId="LiveId" clId="{A07FF165-3693-497D-A997-D009FB519B94}" dt="2021-04-14T17:06:58.916" v="57913" actId="1036"/>
          <ac:spMkLst>
            <pc:docMk/>
            <pc:sldMk cId="1472395308" sldId="1093"/>
            <ac:spMk id="291" creationId="{06C0011F-4C22-4546-A0D2-A2397B11363B}"/>
          </ac:spMkLst>
        </pc:spChg>
        <pc:spChg chg="add mod modVis">
          <ac:chgData name="Gail Cross" userId="9e0fbb2e9583deed" providerId="LiveId" clId="{A07FF165-3693-497D-A997-D009FB519B94}" dt="2021-04-14T17:06:49.407" v="57549"/>
          <ac:spMkLst>
            <pc:docMk/>
            <pc:sldMk cId="1472395308" sldId="1093"/>
            <ac:spMk id="292" creationId="{D3C318A1-FC63-43B2-88AF-915C546F3DCB}"/>
          </ac:spMkLst>
        </pc:spChg>
        <pc:spChg chg="add mod ord modVis">
          <ac:chgData name="Gail Cross" userId="9e0fbb2e9583deed" providerId="LiveId" clId="{A07FF165-3693-497D-A997-D009FB519B94}" dt="2021-04-14T17:06:49.454" v="57866"/>
          <ac:spMkLst>
            <pc:docMk/>
            <pc:sldMk cId="1472395308" sldId="1093"/>
            <ac:spMk id="293" creationId="{3732591D-05C5-44DA-AD1F-72F541D17183}"/>
          </ac:spMkLst>
        </pc:spChg>
        <pc:spChg chg="add mod">
          <ac:chgData name="Gail Cross" userId="9e0fbb2e9583deed" providerId="LiveId" clId="{A07FF165-3693-497D-A997-D009FB519B94}" dt="2021-04-14T17:06:58.916" v="57913" actId="1036"/>
          <ac:spMkLst>
            <pc:docMk/>
            <pc:sldMk cId="1472395308" sldId="1093"/>
            <ac:spMk id="294" creationId="{3E6D37EB-CE65-41C0-934E-E73FC491BB80}"/>
          </ac:spMkLst>
        </pc:spChg>
        <pc:spChg chg="add mod modVis">
          <ac:chgData name="Gail Cross" userId="9e0fbb2e9583deed" providerId="LiveId" clId="{A07FF165-3693-497D-A997-D009FB519B94}" dt="2021-04-14T17:06:49.407" v="57550"/>
          <ac:spMkLst>
            <pc:docMk/>
            <pc:sldMk cId="1472395308" sldId="1093"/>
            <ac:spMk id="295" creationId="{8973B2BE-85F7-4576-B7A2-D01C1584137B}"/>
          </ac:spMkLst>
        </pc:spChg>
        <pc:spChg chg="add mod ord modVis">
          <ac:chgData name="Gail Cross" userId="9e0fbb2e9583deed" providerId="LiveId" clId="{A07FF165-3693-497D-A997-D009FB519B94}" dt="2021-04-14T17:06:49.454" v="57868"/>
          <ac:spMkLst>
            <pc:docMk/>
            <pc:sldMk cId="1472395308" sldId="1093"/>
            <ac:spMk id="296" creationId="{7EFD8012-2226-4EBC-A7CE-6F9C5721DA72}"/>
          </ac:spMkLst>
        </pc:spChg>
        <pc:spChg chg="add mod ord modVis">
          <ac:chgData name="Gail Cross" userId="9e0fbb2e9583deed" providerId="LiveId" clId="{A07FF165-3693-497D-A997-D009FB519B94}" dt="2021-04-14T17:06:49.454" v="57870"/>
          <ac:spMkLst>
            <pc:docMk/>
            <pc:sldMk cId="1472395308" sldId="1093"/>
            <ac:spMk id="297" creationId="{962A3A83-1C62-40D9-A57C-ECEF81FCCD1C}"/>
          </ac:spMkLst>
        </pc:spChg>
        <pc:picChg chg="mod ord">
          <ac:chgData name="Gail Cross" userId="9e0fbb2e9583deed" providerId="LiveId" clId="{A07FF165-3693-497D-A997-D009FB519B94}" dt="2021-04-14T17:06:49.553" v="57887"/>
          <ac:picMkLst>
            <pc:docMk/>
            <pc:sldMk cId="1472395308" sldId="1093"/>
            <ac:picMk id="280" creationId="{F49A0E38-1A9B-4E9F-817A-D5FBD4996430}"/>
          </ac:picMkLst>
        </pc:picChg>
        <pc:cxnChg chg="mod ord">
          <ac:chgData name="Gail Cross" userId="9e0fbb2e9583deed" providerId="LiveId" clId="{A07FF165-3693-497D-A997-D009FB519B94}" dt="2021-04-14T17:06:58.916" v="57913" actId="1036"/>
          <ac:cxnSpMkLst>
            <pc:docMk/>
            <pc:sldMk cId="1472395308" sldId="1093"/>
            <ac:cxnSpMk id="15" creationId="{A0B18232-9F0F-4FAC-8673-F37B381A2CE9}"/>
          </ac:cxnSpMkLst>
        </pc:cxnChg>
        <pc:cxnChg chg="mod ord">
          <ac:chgData name="Gail Cross" userId="9e0fbb2e9583deed" providerId="LiveId" clId="{A07FF165-3693-497D-A997-D009FB519B94}" dt="2021-04-14T17:06:58.916" v="57913" actId="1036"/>
          <ac:cxnSpMkLst>
            <pc:docMk/>
            <pc:sldMk cId="1472395308" sldId="1093"/>
            <ac:cxnSpMk id="22" creationId="{AE3FBC68-433C-4CC0-B67E-814378D514AB}"/>
          </ac:cxnSpMkLst>
        </pc:cxnChg>
        <pc:cxnChg chg="mod ord">
          <ac:chgData name="Gail Cross" userId="9e0fbb2e9583deed" providerId="LiveId" clId="{A07FF165-3693-497D-A997-D009FB519B94}" dt="2021-04-14T17:06:58.916" v="57913" actId="1036"/>
          <ac:cxnSpMkLst>
            <pc:docMk/>
            <pc:sldMk cId="1472395308" sldId="1093"/>
            <ac:cxnSpMk id="23" creationId="{3E50032C-6696-45B4-92AB-D496242F3F3B}"/>
          </ac:cxnSpMkLst>
        </pc:cxnChg>
        <pc:cxnChg chg="mod ord">
          <ac:chgData name="Gail Cross" userId="9e0fbb2e9583deed" providerId="LiveId" clId="{A07FF165-3693-497D-A997-D009FB519B94}" dt="2021-04-14T17:06:58.916" v="57913" actId="1036"/>
          <ac:cxnSpMkLst>
            <pc:docMk/>
            <pc:sldMk cId="1472395308" sldId="1093"/>
            <ac:cxnSpMk id="24" creationId="{271E1BA0-BF0E-40AE-819D-C636ED3D24F4}"/>
          </ac:cxnSpMkLst>
        </pc:cxnChg>
        <pc:cxnChg chg="mod ord">
          <ac:chgData name="Gail Cross" userId="9e0fbb2e9583deed" providerId="LiveId" clId="{A07FF165-3693-497D-A997-D009FB519B94}" dt="2021-04-14T17:06:58.916" v="57913" actId="1036"/>
          <ac:cxnSpMkLst>
            <pc:docMk/>
            <pc:sldMk cId="1472395308" sldId="1093"/>
            <ac:cxnSpMk id="25" creationId="{D67FA2CB-03AB-48B2-9177-D90276F806FC}"/>
          </ac:cxnSpMkLst>
        </pc:cxnChg>
        <pc:cxnChg chg="mod ord">
          <ac:chgData name="Gail Cross" userId="9e0fbb2e9583deed" providerId="LiveId" clId="{A07FF165-3693-497D-A997-D009FB519B94}" dt="2021-04-14T17:06:58.916" v="57913" actId="1036"/>
          <ac:cxnSpMkLst>
            <pc:docMk/>
            <pc:sldMk cId="1472395308" sldId="1093"/>
            <ac:cxnSpMk id="48" creationId="{2B0A9015-0D91-49F7-AB06-583271B93D9D}"/>
          </ac:cxnSpMkLst>
        </pc:cxnChg>
        <pc:cxnChg chg="mod ord">
          <ac:chgData name="Gail Cross" userId="9e0fbb2e9583deed" providerId="LiveId" clId="{A07FF165-3693-497D-A997-D009FB519B94}" dt="2021-04-14T17:06:58.916" v="57913" actId="1036"/>
          <ac:cxnSpMkLst>
            <pc:docMk/>
            <pc:sldMk cId="1472395308" sldId="1093"/>
            <ac:cxnSpMk id="49" creationId="{364B5483-7BF5-4336-B2A9-BDA7D70FF93E}"/>
          </ac:cxnSpMkLst>
        </pc:cxnChg>
        <pc:cxnChg chg="add mod ord">
          <ac:chgData name="Gail Cross" userId="9e0fbb2e9583deed" providerId="LiveId" clId="{A07FF165-3693-497D-A997-D009FB519B94}" dt="2021-04-14T17:06:58.916" v="57913" actId="1036"/>
          <ac:cxnSpMkLst>
            <pc:docMk/>
            <pc:sldMk cId="1472395308" sldId="1093"/>
            <ac:cxnSpMk id="86" creationId="{20CC5558-731C-4ACB-8A1B-CD0B0B9281D2}"/>
          </ac:cxnSpMkLst>
        </pc:cxnChg>
        <pc:cxnChg chg="mod ord">
          <ac:chgData name="Gail Cross" userId="9e0fbb2e9583deed" providerId="LiveId" clId="{A07FF165-3693-497D-A997-D009FB519B94}" dt="2021-04-14T17:06:58.916" v="57913" actId="1036"/>
          <ac:cxnSpMkLst>
            <pc:docMk/>
            <pc:sldMk cId="1472395308" sldId="1093"/>
            <ac:cxnSpMk id="213" creationId="{61B126D3-767F-4ABA-8D3E-0B9348426AE0}"/>
          </ac:cxnSpMkLst>
        </pc:cxnChg>
        <pc:cxnChg chg="mod ord">
          <ac:chgData name="Gail Cross" userId="9e0fbb2e9583deed" providerId="LiveId" clId="{A07FF165-3693-497D-A997-D009FB519B94}" dt="2021-04-14T17:07:30.945" v="57940" actId="14100"/>
          <ac:cxnSpMkLst>
            <pc:docMk/>
            <pc:sldMk cId="1472395308" sldId="1093"/>
            <ac:cxnSpMk id="258" creationId="{2562958C-DEF7-4341-BEAF-35C4BE472B25}"/>
          </ac:cxnSpMkLst>
        </pc:cxnChg>
      </pc:sldChg>
      <pc:sldChg chg="addSp delSp modSp mod chgLayout modNotesTx">
        <pc:chgData name="Gail Cross" userId="9e0fbb2e9583deed" providerId="LiveId" clId="{A07FF165-3693-497D-A997-D009FB519B94}" dt="2021-04-15T04:22:50.131" v="60889" actId="478"/>
        <pc:sldMkLst>
          <pc:docMk/>
          <pc:sldMk cId="1493034255" sldId="1097"/>
        </pc:sldMkLst>
        <pc:spChg chg="mod ord">
          <ac:chgData name="Gail Cross" userId="9e0fbb2e9583deed" providerId="LiveId" clId="{A07FF165-3693-497D-A997-D009FB519B94}" dt="2021-04-15T04:17:17.678" v="60674" actId="700"/>
          <ac:spMkLst>
            <pc:docMk/>
            <pc:sldMk cId="1493034255" sldId="1097"/>
            <ac:spMk id="2" creationId="{0F9F0C33-F9DD-4867-85B8-0DFA45EEC682}"/>
          </ac:spMkLst>
        </pc:spChg>
        <pc:spChg chg="add del mod">
          <ac:chgData name="Gail Cross" userId="9e0fbb2e9583deed" providerId="LiveId" clId="{A07FF165-3693-497D-A997-D009FB519B94}" dt="2021-04-15T04:22:50.131" v="60889" actId="478"/>
          <ac:spMkLst>
            <pc:docMk/>
            <pc:sldMk cId="1493034255" sldId="1097"/>
            <ac:spMk id="3" creationId="{EF85E70B-0F41-4977-8BE6-9B11150183BE}"/>
          </ac:spMkLst>
        </pc:spChg>
        <pc:spChg chg="del mod ord">
          <ac:chgData name="Gail Cross" userId="9e0fbb2e9583deed" providerId="LiveId" clId="{A07FF165-3693-497D-A997-D009FB519B94}" dt="2021-04-15T04:17:25.210" v="60675" actId="478"/>
          <ac:spMkLst>
            <pc:docMk/>
            <pc:sldMk cId="1493034255" sldId="1097"/>
            <ac:spMk id="4" creationId="{5151BA14-D9D7-472D-849D-96A957919929}"/>
          </ac:spMkLst>
        </pc:spChg>
        <pc:spChg chg="add mod">
          <ac:chgData name="Gail Cross" userId="9e0fbb2e9583deed" providerId="LiveId" clId="{A07FF165-3693-497D-A997-D009FB519B94}" dt="2021-04-15T04:22:39.241" v="60885" actId="20578"/>
          <ac:spMkLst>
            <pc:docMk/>
            <pc:sldMk cId="1493034255" sldId="1097"/>
            <ac:spMk id="7" creationId="{2C71919F-EC38-4705-9B0E-8CC9FF5169AA}"/>
          </ac:spMkLst>
        </pc:spChg>
        <pc:picChg chg="mod ord modCrop">
          <ac:chgData name="Gail Cross" userId="9e0fbb2e9583deed" providerId="LiveId" clId="{A07FF165-3693-497D-A997-D009FB519B94}" dt="2021-04-15T04:18:01.439" v="60687" actId="1076"/>
          <ac:picMkLst>
            <pc:docMk/>
            <pc:sldMk cId="1493034255" sldId="1097"/>
            <ac:picMk id="6" creationId="{AFBBC6DC-F2B2-466D-B5A2-3F50713406C4}"/>
          </ac:picMkLst>
        </pc:picChg>
      </pc:sldChg>
      <pc:sldChg chg="addSp delSp modSp new del mod ord">
        <pc:chgData name="Gail Cross" userId="9e0fbb2e9583deed" providerId="LiveId" clId="{A07FF165-3693-497D-A997-D009FB519B94}" dt="2021-04-15T03:34:16.808" v="59877" actId="47"/>
        <pc:sldMkLst>
          <pc:docMk/>
          <pc:sldMk cId="1590064307" sldId="1098"/>
        </pc:sldMkLst>
        <pc:spChg chg="mod">
          <ac:chgData name="Gail Cross" userId="9e0fbb2e9583deed" providerId="LiveId" clId="{A07FF165-3693-497D-A997-D009FB519B94}" dt="2021-04-14T14:11:33.115" v="36184" actId="20577"/>
          <ac:spMkLst>
            <pc:docMk/>
            <pc:sldMk cId="1590064307" sldId="1098"/>
            <ac:spMk id="2" creationId="{F9EACF21-2A3E-4D6A-A40A-A4ECE91A078B}"/>
          </ac:spMkLst>
        </pc:spChg>
        <pc:spChg chg="mod">
          <ac:chgData name="Gail Cross" userId="9e0fbb2e9583deed" providerId="LiveId" clId="{A07FF165-3693-497D-A997-D009FB519B94}" dt="2021-04-14T14:11:45.417" v="36199" actId="20577"/>
          <ac:spMkLst>
            <pc:docMk/>
            <pc:sldMk cId="1590064307" sldId="1098"/>
            <ac:spMk id="3" creationId="{F1A0B1DC-7949-4BC3-8918-54ABDB4F4D55}"/>
          </ac:spMkLst>
        </pc:spChg>
        <pc:graphicFrameChg chg="add del">
          <ac:chgData name="Gail Cross" userId="9e0fbb2e9583deed" providerId="LiveId" clId="{A07FF165-3693-497D-A997-D009FB519B94}" dt="2021-04-15T03:08:31.733" v="58949" actId="21"/>
          <ac:graphicFrameMkLst>
            <pc:docMk/>
            <pc:sldMk cId="1590064307" sldId="1098"/>
            <ac:graphicFrameMk id="4" creationId="{70F3971E-7880-4373-8479-294494767633}"/>
          </ac:graphicFrameMkLst>
        </pc:graphicFrameChg>
      </pc:sldChg>
      <pc:sldChg chg="addSp delSp modSp new del mod modShow modNotesTx">
        <pc:chgData name="Gail Cross" userId="9e0fbb2e9583deed" providerId="LiveId" clId="{A07FF165-3693-497D-A997-D009FB519B94}" dt="2021-04-14T16:35:45.591" v="39625" actId="2696"/>
        <pc:sldMkLst>
          <pc:docMk/>
          <pc:sldMk cId="3004994983" sldId="1099"/>
        </pc:sldMkLst>
        <pc:spChg chg="mod">
          <ac:chgData name="Gail Cross" userId="9e0fbb2e9583deed" providerId="LiveId" clId="{A07FF165-3693-497D-A997-D009FB519B94}" dt="2021-04-13T08:42:38.014" v="22957" actId="20577"/>
          <ac:spMkLst>
            <pc:docMk/>
            <pc:sldMk cId="3004994983" sldId="1099"/>
            <ac:spMk id="2" creationId="{F3411973-DFD7-4DA3-AE85-CC79FDC245AA}"/>
          </ac:spMkLst>
        </pc:spChg>
        <pc:spChg chg="del">
          <ac:chgData name="Gail Cross" userId="9e0fbb2e9583deed" providerId="LiveId" clId="{A07FF165-3693-497D-A997-D009FB519B94}" dt="2021-04-13T08:47:30.712" v="23119"/>
          <ac:spMkLst>
            <pc:docMk/>
            <pc:sldMk cId="3004994983" sldId="1099"/>
            <ac:spMk id="3" creationId="{1D1379A6-1A31-40C1-AC76-F44509C1A8B4}"/>
          </ac:spMkLst>
        </pc:spChg>
        <pc:spChg chg="del">
          <ac:chgData name="Gail Cross" userId="9e0fbb2e9583deed" providerId="LiveId" clId="{A07FF165-3693-497D-A997-D009FB519B94}" dt="2021-04-13T08:46:02.641" v="22958" actId="22"/>
          <ac:spMkLst>
            <pc:docMk/>
            <pc:sldMk cId="3004994983" sldId="1099"/>
            <ac:spMk id="4" creationId="{E861FC8E-8A4E-497D-87FC-0958B7A614AC}"/>
          </ac:spMkLst>
        </pc:spChg>
        <pc:spChg chg="add mod">
          <ac:chgData name="Gail Cross" userId="9e0fbb2e9583deed" providerId="LiveId" clId="{A07FF165-3693-497D-A997-D009FB519B94}" dt="2021-04-13T08:56:38.972" v="23654" actId="1076"/>
          <ac:spMkLst>
            <pc:docMk/>
            <pc:sldMk cId="3004994983" sldId="1099"/>
            <ac:spMk id="7" creationId="{BD56E7F5-2B7B-4B34-ACFA-75ED0451EF0D}"/>
          </ac:spMkLst>
        </pc:spChg>
        <pc:spChg chg="add mod">
          <ac:chgData name="Gail Cross" userId="9e0fbb2e9583deed" providerId="LiveId" clId="{A07FF165-3693-497D-A997-D009FB519B94}" dt="2021-04-13T08:51:20.101" v="23345" actId="692"/>
          <ac:spMkLst>
            <pc:docMk/>
            <pc:sldMk cId="3004994983" sldId="1099"/>
            <ac:spMk id="8" creationId="{9496D218-32E2-4EAF-ADC2-83CBF7A06CF0}"/>
          </ac:spMkLst>
        </pc:spChg>
        <pc:picChg chg="add mod ord">
          <ac:chgData name="Gail Cross" userId="9e0fbb2e9583deed" providerId="LiveId" clId="{A07FF165-3693-497D-A997-D009FB519B94}" dt="2021-04-13T08:50:32.845" v="23310" actId="14100"/>
          <ac:picMkLst>
            <pc:docMk/>
            <pc:sldMk cId="3004994983" sldId="1099"/>
            <ac:picMk id="6" creationId="{7C9F4A6D-F000-439F-9601-920175AE1848}"/>
          </ac:picMkLst>
        </pc:picChg>
        <pc:picChg chg="add mod">
          <ac:chgData name="Gail Cross" userId="9e0fbb2e9583deed" providerId="LiveId" clId="{A07FF165-3693-497D-A997-D009FB519B94}" dt="2021-04-13T08:56:31.647" v="23652" actId="14100"/>
          <ac:picMkLst>
            <pc:docMk/>
            <pc:sldMk cId="3004994983" sldId="1099"/>
            <ac:picMk id="3074" creationId="{13E93ECA-11AE-4ED2-AE4E-2D7683806764}"/>
          </ac:picMkLst>
        </pc:picChg>
      </pc:sldChg>
      <pc:sldChg chg="addSp delSp modSp new mod ord modClrScheme chgLayout">
        <pc:chgData name="Gail Cross" userId="9e0fbb2e9583deed" providerId="LiveId" clId="{A07FF165-3693-497D-A997-D009FB519B94}" dt="2021-04-14T13:29:45.714" v="35568" actId="114"/>
        <pc:sldMkLst>
          <pc:docMk/>
          <pc:sldMk cId="320023527" sldId="1100"/>
        </pc:sldMkLst>
        <pc:spChg chg="del mod ord">
          <ac:chgData name="Gail Cross" userId="9e0fbb2e9583deed" providerId="LiveId" clId="{A07FF165-3693-497D-A997-D009FB519B94}" dt="2021-04-13T10:49:07.741" v="26527" actId="700"/>
          <ac:spMkLst>
            <pc:docMk/>
            <pc:sldMk cId="320023527" sldId="1100"/>
            <ac:spMk id="2" creationId="{D1F92C0E-705B-40B3-99C3-6B9100A28A82}"/>
          </ac:spMkLst>
        </pc:spChg>
        <pc:spChg chg="del mod ord">
          <ac:chgData name="Gail Cross" userId="9e0fbb2e9583deed" providerId="LiveId" clId="{A07FF165-3693-497D-A997-D009FB519B94}" dt="2021-04-13T10:49:07.741" v="26527" actId="700"/>
          <ac:spMkLst>
            <pc:docMk/>
            <pc:sldMk cId="320023527" sldId="1100"/>
            <ac:spMk id="3" creationId="{D7783AE1-3C4C-4C6C-845E-07E0F8E16ACB}"/>
          </ac:spMkLst>
        </pc:spChg>
        <pc:spChg chg="add mod ord">
          <ac:chgData name="Gail Cross" userId="9e0fbb2e9583deed" providerId="LiveId" clId="{A07FF165-3693-497D-A997-D009FB519B94}" dt="2021-04-14T13:29:45.714" v="35568" actId="114"/>
          <ac:spMkLst>
            <pc:docMk/>
            <pc:sldMk cId="320023527" sldId="1100"/>
            <ac:spMk id="4" creationId="{176ADE7B-188C-4544-832D-754B45D4A565}"/>
          </ac:spMkLst>
        </pc:spChg>
        <pc:spChg chg="add mod ord">
          <ac:chgData name="Gail Cross" userId="9e0fbb2e9583deed" providerId="LiveId" clId="{A07FF165-3693-497D-A997-D009FB519B94}" dt="2021-04-13T10:49:07.741" v="26527" actId="700"/>
          <ac:spMkLst>
            <pc:docMk/>
            <pc:sldMk cId="320023527" sldId="1100"/>
            <ac:spMk id="5" creationId="{F0C5152E-6CB6-43AC-9D31-FC41618AAF0B}"/>
          </ac:spMkLst>
        </pc:spChg>
      </pc:sldChg>
      <pc:sldChg chg="addSp delSp modSp new del mod ord modAnim modNotesTx">
        <pc:chgData name="Gail Cross" userId="9e0fbb2e9583deed" providerId="LiveId" clId="{A07FF165-3693-497D-A997-D009FB519B94}" dt="2021-04-15T10:30:14.892" v="62636" actId="2696"/>
        <pc:sldMkLst>
          <pc:docMk/>
          <pc:sldMk cId="1721085877" sldId="1101"/>
        </pc:sldMkLst>
        <pc:spChg chg="del mod">
          <ac:chgData name="Gail Cross" userId="9e0fbb2e9583deed" providerId="LiveId" clId="{A07FF165-3693-497D-A997-D009FB519B94}" dt="2021-04-14T01:50:40.588" v="27173" actId="21"/>
          <ac:spMkLst>
            <pc:docMk/>
            <pc:sldMk cId="1721085877" sldId="1101"/>
            <ac:spMk id="2" creationId="{F9D32CF2-8F21-43CB-A39F-75EE57055258}"/>
          </ac:spMkLst>
        </pc:spChg>
        <pc:spChg chg="del">
          <ac:chgData name="Gail Cross" userId="9e0fbb2e9583deed" providerId="LiveId" clId="{A07FF165-3693-497D-A997-D009FB519B94}" dt="2021-04-14T05:49:29.504" v="31018" actId="3680"/>
          <ac:spMkLst>
            <pc:docMk/>
            <pc:sldMk cId="1721085877" sldId="1101"/>
            <ac:spMk id="3" creationId="{9E458A41-EDD4-4271-A329-55E4006A015A}"/>
          </ac:spMkLst>
        </pc:spChg>
        <pc:spChg chg="add mod">
          <ac:chgData name="Gail Cross" userId="9e0fbb2e9583deed" providerId="LiveId" clId="{A07FF165-3693-497D-A997-D009FB519B94}" dt="2021-04-14T06:26:35.296" v="32075" actId="14100"/>
          <ac:spMkLst>
            <pc:docMk/>
            <pc:sldMk cId="1721085877" sldId="1101"/>
            <ac:spMk id="5" creationId="{11E4A2AF-7582-4A25-84A2-115DE7048109}"/>
          </ac:spMkLst>
        </pc:spChg>
        <pc:spChg chg="add mod">
          <ac:chgData name="Gail Cross" userId="9e0fbb2e9583deed" providerId="LiveId" clId="{A07FF165-3693-497D-A997-D009FB519B94}" dt="2021-04-14T12:38:08.769" v="33771" actId="1076"/>
          <ac:spMkLst>
            <pc:docMk/>
            <pc:sldMk cId="1721085877" sldId="1101"/>
            <ac:spMk id="9" creationId="{21FC161A-0E5D-4BD0-AF49-EBF00F3C0653}"/>
          </ac:spMkLst>
        </pc:spChg>
        <pc:graphicFrameChg chg="add mod ord modGraphic">
          <ac:chgData name="Gail Cross" userId="9e0fbb2e9583deed" providerId="LiveId" clId="{A07FF165-3693-497D-A997-D009FB519B94}" dt="2021-04-14T13:27:11.706" v="35554" actId="113"/>
          <ac:graphicFrameMkLst>
            <pc:docMk/>
            <pc:sldMk cId="1721085877" sldId="1101"/>
            <ac:graphicFrameMk id="6" creationId="{0CFBF534-8027-42D1-B420-30C3E40A0281}"/>
          </ac:graphicFrameMkLst>
        </pc:graphicFrameChg>
        <pc:picChg chg="add mod">
          <ac:chgData name="Gail Cross" userId="9e0fbb2e9583deed" providerId="LiveId" clId="{A07FF165-3693-497D-A997-D009FB519B94}" dt="2021-04-14T12:13:12.137" v="32534" actId="1076"/>
          <ac:picMkLst>
            <pc:docMk/>
            <pc:sldMk cId="1721085877" sldId="1101"/>
            <ac:picMk id="8" creationId="{84532B6C-8217-4613-B79B-0FD2F66F7855}"/>
          </ac:picMkLst>
        </pc:picChg>
      </pc:sldChg>
      <pc:sldChg chg="addSp delSp modSp add del mod">
        <pc:chgData name="Gail Cross" userId="9e0fbb2e9583deed" providerId="LiveId" clId="{A07FF165-3693-497D-A997-D009FB519B94}" dt="2021-04-14T06:25:10.845" v="31988" actId="47"/>
        <pc:sldMkLst>
          <pc:docMk/>
          <pc:sldMk cId="633499967" sldId="1102"/>
        </pc:sldMkLst>
        <pc:spChg chg="add mod ord modVis">
          <ac:chgData name="Gail Cross" userId="9e0fbb2e9583deed" providerId="LiveId" clId="{A07FF165-3693-497D-A997-D009FB519B94}" dt="2021-04-14T05:38:20.196" v="30707"/>
          <ac:spMkLst>
            <pc:docMk/>
            <pc:sldMk cId="633499967" sldId="1102"/>
            <ac:spMk id="2" creationId="{E7D6E1D1-6191-4C91-AC45-53ADB479942A}"/>
          </ac:spMkLst>
        </pc:spChg>
        <pc:spChg chg="add mod ord">
          <ac:chgData name="Gail Cross" userId="9e0fbb2e9583deed" providerId="LiveId" clId="{A07FF165-3693-497D-A997-D009FB519B94}" dt="2021-04-14T05:51:30.173" v="31027"/>
          <ac:spMkLst>
            <pc:docMk/>
            <pc:sldMk cId="633499967" sldId="1102"/>
            <ac:spMk id="3" creationId="{0F6870DA-599D-420A-A143-F35CC4CA6E68}"/>
          </ac:spMkLst>
        </pc:spChg>
        <pc:spChg chg="add mod">
          <ac:chgData name="Gail Cross" userId="9e0fbb2e9583deed" providerId="LiveId" clId="{A07FF165-3693-497D-A997-D009FB519B94}" dt="2021-04-14T05:51:30.173" v="31028"/>
          <ac:spMkLst>
            <pc:docMk/>
            <pc:sldMk cId="633499967" sldId="1102"/>
            <ac:spMk id="4" creationId="{CF931630-A914-4B07-87D5-1E63DF4C58EA}"/>
          </ac:spMkLst>
        </pc:spChg>
        <pc:spChg chg="add mod modVis">
          <ac:chgData name="Gail Cross" userId="9e0fbb2e9583deed" providerId="LiveId" clId="{A07FF165-3693-497D-A997-D009FB519B94}" dt="2021-04-14T05:38:20.202" v="30755"/>
          <ac:spMkLst>
            <pc:docMk/>
            <pc:sldMk cId="633499967" sldId="1102"/>
            <ac:spMk id="5" creationId="{BC53F8DF-BA11-458D-A631-6615AE2CC3D8}"/>
          </ac:spMkLst>
        </pc:spChg>
        <pc:spChg chg="add mod modVis">
          <ac:chgData name="Gail Cross" userId="9e0fbb2e9583deed" providerId="LiveId" clId="{A07FF165-3693-497D-A997-D009FB519B94}" dt="2021-04-14T05:51:30.175" v="31030"/>
          <ac:spMkLst>
            <pc:docMk/>
            <pc:sldMk cId="633499967" sldId="1102"/>
            <ac:spMk id="6" creationId="{19B49805-7E2F-457B-B5D6-1A4FF5B4EEFD}"/>
          </ac:spMkLst>
        </pc:spChg>
        <pc:spChg chg="add mod ord modVis">
          <ac:chgData name="Gail Cross" userId="9e0fbb2e9583deed" providerId="LiveId" clId="{A07FF165-3693-497D-A997-D009FB519B94}" dt="2021-04-14T05:38:20.203" v="30758"/>
          <ac:spMkLst>
            <pc:docMk/>
            <pc:sldMk cId="633499967" sldId="1102"/>
            <ac:spMk id="7" creationId="{F6C0E780-2994-43EE-9548-2F76473CA990}"/>
          </ac:spMkLst>
        </pc:spChg>
        <pc:spChg chg="add mod ord">
          <ac:chgData name="Gail Cross" userId="9e0fbb2e9583deed" providerId="LiveId" clId="{A07FF165-3693-497D-A997-D009FB519B94}" dt="2021-04-14T05:51:30.175" v="31032"/>
          <ac:spMkLst>
            <pc:docMk/>
            <pc:sldMk cId="633499967" sldId="1102"/>
            <ac:spMk id="8" creationId="{84CD3FAA-3558-4E8A-8E98-64EA07866E86}"/>
          </ac:spMkLst>
        </pc:spChg>
        <pc:spChg chg="add mod ord">
          <ac:chgData name="Gail Cross" userId="9e0fbb2e9583deed" providerId="LiveId" clId="{A07FF165-3693-497D-A997-D009FB519B94}" dt="2021-04-14T05:51:30.176" v="31034"/>
          <ac:spMkLst>
            <pc:docMk/>
            <pc:sldMk cId="633499967" sldId="1102"/>
            <ac:spMk id="9" creationId="{0DB12C50-C2EF-4F25-8D78-B55A55E147E4}"/>
          </ac:spMkLst>
        </pc:spChg>
        <pc:spChg chg="add del mod ord">
          <ac:chgData name="Gail Cross" userId="9e0fbb2e9583deed" providerId="LiveId" clId="{A07FF165-3693-497D-A997-D009FB519B94}" dt="2021-04-14T05:37:09.330" v="30367" actId="478"/>
          <ac:spMkLst>
            <pc:docMk/>
            <pc:sldMk cId="633499967" sldId="1102"/>
            <ac:spMk id="10" creationId="{52DABEFC-E802-4DC7-B89D-706CD935EEE1}"/>
          </ac:spMkLst>
        </pc:spChg>
        <pc:spChg chg="add del mod ord">
          <ac:chgData name="Gail Cross" userId="9e0fbb2e9583deed" providerId="LiveId" clId="{A07FF165-3693-497D-A997-D009FB519B94}" dt="2021-04-14T05:37:14.616" v="30368" actId="478"/>
          <ac:spMkLst>
            <pc:docMk/>
            <pc:sldMk cId="633499967" sldId="1102"/>
            <ac:spMk id="11" creationId="{C3EBFBA3-625C-42D3-A5EF-0CB27F314E96}"/>
          </ac:spMkLst>
        </pc:spChg>
        <pc:spChg chg="add del mod ord">
          <ac:chgData name="Gail Cross" userId="9e0fbb2e9583deed" providerId="LiveId" clId="{A07FF165-3693-497D-A997-D009FB519B94}" dt="2021-04-14T05:37:30.494" v="30372" actId="478"/>
          <ac:spMkLst>
            <pc:docMk/>
            <pc:sldMk cId="633499967" sldId="1102"/>
            <ac:spMk id="12" creationId="{F98B55F6-BCAC-4E80-9523-49B09FD129E5}"/>
          </ac:spMkLst>
        </pc:spChg>
        <pc:spChg chg="add mod ord">
          <ac:chgData name="Gail Cross" userId="9e0fbb2e9583deed" providerId="LiveId" clId="{A07FF165-3693-497D-A997-D009FB519B94}" dt="2021-04-14T05:51:30.178" v="31042"/>
          <ac:spMkLst>
            <pc:docMk/>
            <pc:sldMk cId="633499967" sldId="1102"/>
            <ac:spMk id="13" creationId="{29918E2A-FDB2-4194-88F2-A15CC4491598}"/>
          </ac:spMkLst>
        </pc:spChg>
        <pc:spChg chg="add mod ord">
          <ac:chgData name="Gail Cross" userId="9e0fbb2e9583deed" providerId="LiveId" clId="{A07FF165-3693-497D-A997-D009FB519B94}" dt="2021-04-14T05:51:30.178" v="31044"/>
          <ac:spMkLst>
            <pc:docMk/>
            <pc:sldMk cId="633499967" sldId="1102"/>
            <ac:spMk id="14" creationId="{9B025B89-E2EE-42A1-B544-17995ACB2B4D}"/>
          </ac:spMkLst>
        </pc:spChg>
        <pc:spChg chg="add mod ord">
          <ac:chgData name="Gail Cross" userId="9e0fbb2e9583deed" providerId="LiveId" clId="{A07FF165-3693-497D-A997-D009FB519B94}" dt="2021-04-14T05:51:30.178" v="31046"/>
          <ac:spMkLst>
            <pc:docMk/>
            <pc:sldMk cId="633499967" sldId="1102"/>
            <ac:spMk id="15" creationId="{2CD8E426-E1FF-45DF-B28A-1424AE020838}"/>
          </ac:spMkLst>
        </pc:spChg>
        <pc:spChg chg="add mod ord">
          <ac:chgData name="Gail Cross" userId="9e0fbb2e9583deed" providerId="LiveId" clId="{A07FF165-3693-497D-A997-D009FB519B94}" dt="2021-04-14T05:51:30.179" v="31048"/>
          <ac:spMkLst>
            <pc:docMk/>
            <pc:sldMk cId="633499967" sldId="1102"/>
            <ac:spMk id="16" creationId="{D716394E-1791-4E11-8BED-91CDCEDB65E7}"/>
          </ac:spMkLst>
        </pc:spChg>
        <pc:spChg chg="add mod ord">
          <ac:chgData name="Gail Cross" userId="9e0fbb2e9583deed" providerId="LiveId" clId="{A07FF165-3693-497D-A997-D009FB519B94}" dt="2021-04-14T05:51:30.179" v="31050"/>
          <ac:spMkLst>
            <pc:docMk/>
            <pc:sldMk cId="633499967" sldId="1102"/>
            <ac:spMk id="17" creationId="{456E8D9A-D789-49C8-8DE2-28CA17859A88}"/>
          </ac:spMkLst>
        </pc:spChg>
        <pc:spChg chg="add mod ord">
          <ac:chgData name="Gail Cross" userId="9e0fbb2e9583deed" providerId="LiveId" clId="{A07FF165-3693-497D-A997-D009FB519B94}" dt="2021-04-14T05:51:30.180" v="31052"/>
          <ac:spMkLst>
            <pc:docMk/>
            <pc:sldMk cId="633499967" sldId="1102"/>
            <ac:spMk id="18" creationId="{F6E769D0-0BA7-41F9-B412-F23779628F82}"/>
          </ac:spMkLst>
        </pc:spChg>
        <pc:spChg chg="add mod ord">
          <ac:chgData name="Gail Cross" userId="9e0fbb2e9583deed" providerId="LiveId" clId="{A07FF165-3693-497D-A997-D009FB519B94}" dt="2021-04-14T05:51:30.183" v="31054"/>
          <ac:spMkLst>
            <pc:docMk/>
            <pc:sldMk cId="633499967" sldId="1102"/>
            <ac:spMk id="41" creationId="{97011974-315A-4D61-95DF-D308C68F0FB1}"/>
          </ac:spMkLst>
        </pc:spChg>
        <pc:spChg chg="add del mod ord">
          <ac:chgData name="Gail Cross" userId="9e0fbb2e9583deed" providerId="LiveId" clId="{A07FF165-3693-497D-A997-D009FB519B94}" dt="2021-04-14T05:38:19.103" v="30380" actId="478"/>
          <ac:spMkLst>
            <pc:docMk/>
            <pc:sldMk cId="633499967" sldId="1102"/>
            <ac:spMk id="42" creationId="{D9C918AF-AF5C-4F41-87BA-6384357D5A6A}"/>
          </ac:spMkLst>
        </pc:spChg>
        <pc:spChg chg="add mod">
          <ac:chgData name="Gail Cross" userId="9e0fbb2e9583deed" providerId="LiveId" clId="{A07FF165-3693-497D-A997-D009FB519B94}" dt="2021-04-14T05:51:30.183" v="31056"/>
          <ac:spMkLst>
            <pc:docMk/>
            <pc:sldMk cId="633499967" sldId="1102"/>
            <ac:spMk id="43" creationId="{9A73E478-FD0E-483C-A9CA-EE1CE71926EA}"/>
          </ac:spMkLst>
        </pc:spChg>
        <pc:spChg chg="add mod ord">
          <ac:chgData name="Gail Cross" userId="9e0fbb2e9583deed" providerId="LiveId" clId="{A07FF165-3693-497D-A997-D009FB519B94}" dt="2021-04-14T05:51:30.184" v="31060"/>
          <ac:spMkLst>
            <pc:docMk/>
            <pc:sldMk cId="633499967" sldId="1102"/>
            <ac:spMk id="44" creationId="{396A65B5-0A2C-4085-BBAA-B485782F3A21}"/>
          </ac:spMkLst>
        </pc:spChg>
        <pc:spChg chg="add mod ord">
          <ac:chgData name="Gail Cross" userId="9e0fbb2e9583deed" providerId="LiveId" clId="{A07FF165-3693-497D-A997-D009FB519B94}" dt="2021-04-14T05:51:30.185" v="31064"/>
          <ac:spMkLst>
            <pc:docMk/>
            <pc:sldMk cId="633499967" sldId="1102"/>
            <ac:spMk id="45" creationId="{E20E43A9-B683-458D-93C3-9A998DA7D830}"/>
          </ac:spMkLst>
        </pc:spChg>
        <pc:spChg chg="add mod">
          <ac:chgData name="Gail Cross" userId="9e0fbb2e9583deed" providerId="LiveId" clId="{A07FF165-3693-497D-A997-D009FB519B94}" dt="2021-04-14T05:51:30.185" v="31066"/>
          <ac:spMkLst>
            <pc:docMk/>
            <pc:sldMk cId="633499967" sldId="1102"/>
            <ac:spMk id="46" creationId="{C8FEE390-38CC-41F3-BC2A-DFF24692284C}"/>
          </ac:spMkLst>
        </pc:spChg>
        <pc:spChg chg="add mod ord">
          <ac:chgData name="Gail Cross" userId="9e0fbb2e9583deed" providerId="LiveId" clId="{A07FF165-3693-497D-A997-D009FB519B94}" dt="2021-04-14T05:51:30.186" v="31070"/>
          <ac:spMkLst>
            <pc:docMk/>
            <pc:sldMk cId="633499967" sldId="1102"/>
            <ac:spMk id="47" creationId="{E4E3CBA7-1931-4EE1-9D01-5D287C1910BC}"/>
          </ac:spMkLst>
        </pc:spChg>
        <pc:spChg chg="add mod ord">
          <ac:chgData name="Gail Cross" userId="9e0fbb2e9583deed" providerId="LiveId" clId="{A07FF165-3693-497D-A997-D009FB519B94}" dt="2021-04-14T05:51:30.187" v="31074"/>
          <ac:spMkLst>
            <pc:docMk/>
            <pc:sldMk cId="633499967" sldId="1102"/>
            <ac:spMk id="48" creationId="{37B09D0F-224A-4EF4-9C83-FDD0A2EDD21D}"/>
          </ac:spMkLst>
        </pc:spChg>
        <pc:spChg chg="add mod">
          <ac:chgData name="Gail Cross" userId="9e0fbb2e9583deed" providerId="LiveId" clId="{A07FF165-3693-497D-A997-D009FB519B94}" dt="2021-04-14T05:51:30.187" v="31076"/>
          <ac:spMkLst>
            <pc:docMk/>
            <pc:sldMk cId="633499967" sldId="1102"/>
            <ac:spMk id="49" creationId="{C0494101-32CE-4A1C-9995-93003DFC9529}"/>
          </ac:spMkLst>
        </pc:spChg>
        <pc:spChg chg="add mod ord">
          <ac:chgData name="Gail Cross" userId="9e0fbb2e9583deed" providerId="LiveId" clId="{A07FF165-3693-497D-A997-D009FB519B94}" dt="2021-04-14T05:51:30.188" v="31080"/>
          <ac:spMkLst>
            <pc:docMk/>
            <pc:sldMk cId="633499967" sldId="1102"/>
            <ac:spMk id="50" creationId="{5E8A5ED3-9292-43CB-AAE0-3571B8ECD168}"/>
          </ac:spMkLst>
        </pc:spChg>
        <pc:spChg chg="add mod ord">
          <ac:chgData name="Gail Cross" userId="9e0fbb2e9583deed" providerId="LiveId" clId="{A07FF165-3693-497D-A997-D009FB519B94}" dt="2021-04-14T05:51:30.189" v="31084"/>
          <ac:spMkLst>
            <pc:docMk/>
            <pc:sldMk cId="633499967" sldId="1102"/>
            <ac:spMk id="51" creationId="{D0CDC64F-361F-4AC5-B4E5-0A1BBBC57B7D}"/>
          </ac:spMkLst>
        </pc:spChg>
        <pc:spChg chg="add mod">
          <ac:chgData name="Gail Cross" userId="9e0fbb2e9583deed" providerId="LiveId" clId="{A07FF165-3693-497D-A997-D009FB519B94}" dt="2021-04-14T05:51:30.190" v="31086"/>
          <ac:spMkLst>
            <pc:docMk/>
            <pc:sldMk cId="633499967" sldId="1102"/>
            <ac:spMk id="52" creationId="{64FE43FD-C9A1-4C2F-883C-B837B79B079A}"/>
          </ac:spMkLst>
        </pc:spChg>
        <pc:spChg chg="add mod ord">
          <ac:chgData name="Gail Cross" userId="9e0fbb2e9583deed" providerId="LiveId" clId="{A07FF165-3693-497D-A997-D009FB519B94}" dt="2021-04-14T05:51:30.191" v="31090"/>
          <ac:spMkLst>
            <pc:docMk/>
            <pc:sldMk cId="633499967" sldId="1102"/>
            <ac:spMk id="53" creationId="{3E22881A-BF4F-49FB-8332-9D1E43457F08}"/>
          </ac:spMkLst>
        </pc:spChg>
        <pc:spChg chg="add mod ord">
          <ac:chgData name="Gail Cross" userId="9e0fbb2e9583deed" providerId="LiveId" clId="{A07FF165-3693-497D-A997-D009FB519B94}" dt="2021-04-14T05:51:30.191" v="31094"/>
          <ac:spMkLst>
            <pc:docMk/>
            <pc:sldMk cId="633499967" sldId="1102"/>
            <ac:spMk id="54" creationId="{585735C5-90BF-42D7-9239-251A0425807B}"/>
          </ac:spMkLst>
        </pc:spChg>
        <pc:spChg chg="add mod">
          <ac:chgData name="Gail Cross" userId="9e0fbb2e9583deed" providerId="LiveId" clId="{A07FF165-3693-497D-A997-D009FB519B94}" dt="2021-04-14T05:51:30.192" v="31096"/>
          <ac:spMkLst>
            <pc:docMk/>
            <pc:sldMk cId="633499967" sldId="1102"/>
            <ac:spMk id="55" creationId="{086E5D1B-BD1C-41B8-BA63-1AA08F705B3F}"/>
          </ac:spMkLst>
        </pc:spChg>
        <pc:spChg chg="add mod ord">
          <ac:chgData name="Gail Cross" userId="9e0fbb2e9583deed" providerId="LiveId" clId="{A07FF165-3693-497D-A997-D009FB519B94}" dt="2021-04-14T05:51:30.193" v="31100"/>
          <ac:spMkLst>
            <pc:docMk/>
            <pc:sldMk cId="633499967" sldId="1102"/>
            <ac:spMk id="56" creationId="{EA35033C-0638-4058-BA50-1B805442F325}"/>
          </ac:spMkLst>
        </pc:spChg>
        <pc:spChg chg="add mod ord">
          <ac:chgData name="Gail Cross" userId="9e0fbb2e9583deed" providerId="LiveId" clId="{A07FF165-3693-497D-A997-D009FB519B94}" dt="2021-04-14T05:51:30.194" v="31104"/>
          <ac:spMkLst>
            <pc:docMk/>
            <pc:sldMk cId="633499967" sldId="1102"/>
            <ac:spMk id="57" creationId="{267E1A3B-D040-40A9-9CFF-2B30D5D2CBFD}"/>
          </ac:spMkLst>
        </pc:spChg>
        <pc:spChg chg="add mod">
          <ac:chgData name="Gail Cross" userId="9e0fbb2e9583deed" providerId="LiveId" clId="{A07FF165-3693-497D-A997-D009FB519B94}" dt="2021-04-14T05:51:30.194" v="31106"/>
          <ac:spMkLst>
            <pc:docMk/>
            <pc:sldMk cId="633499967" sldId="1102"/>
            <ac:spMk id="58" creationId="{D2ADF4B0-A838-4D0D-A956-C501C17F70B4}"/>
          </ac:spMkLst>
        </pc:spChg>
        <pc:spChg chg="add mod ord">
          <ac:chgData name="Gail Cross" userId="9e0fbb2e9583deed" providerId="LiveId" clId="{A07FF165-3693-497D-A997-D009FB519B94}" dt="2021-04-14T05:51:30.195" v="31110"/>
          <ac:spMkLst>
            <pc:docMk/>
            <pc:sldMk cId="633499967" sldId="1102"/>
            <ac:spMk id="59" creationId="{2B049CE8-64FE-4ACC-978B-370F5AB0FEF4}"/>
          </ac:spMkLst>
        </pc:spChg>
        <pc:spChg chg="add mod ord">
          <ac:chgData name="Gail Cross" userId="9e0fbb2e9583deed" providerId="LiveId" clId="{A07FF165-3693-497D-A997-D009FB519B94}" dt="2021-04-14T05:51:30.196" v="31114"/>
          <ac:spMkLst>
            <pc:docMk/>
            <pc:sldMk cId="633499967" sldId="1102"/>
            <ac:spMk id="60" creationId="{6AAE0D64-E47F-4D7C-9A24-C152E0957B54}"/>
          </ac:spMkLst>
        </pc:spChg>
        <pc:spChg chg="add mod">
          <ac:chgData name="Gail Cross" userId="9e0fbb2e9583deed" providerId="LiveId" clId="{A07FF165-3693-497D-A997-D009FB519B94}" dt="2021-04-14T05:51:30.196" v="31116"/>
          <ac:spMkLst>
            <pc:docMk/>
            <pc:sldMk cId="633499967" sldId="1102"/>
            <ac:spMk id="61" creationId="{3AF806C2-D295-4E30-A22E-D1823EDF325D}"/>
          </ac:spMkLst>
        </pc:spChg>
        <pc:spChg chg="add mod ord">
          <ac:chgData name="Gail Cross" userId="9e0fbb2e9583deed" providerId="LiveId" clId="{A07FF165-3693-497D-A997-D009FB519B94}" dt="2021-04-14T05:51:30.197" v="31120"/>
          <ac:spMkLst>
            <pc:docMk/>
            <pc:sldMk cId="633499967" sldId="1102"/>
            <ac:spMk id="62" creationId="{FB37B16C-721C-4638-8415-24FB6721D08B}"/>
          </ac:spMkLst>
        </pc:spChg>
        <pc:spChg chg="add mod ord">
          <ac:chgData name="Gail Cross" userId="9e0fbb2e9583deed" providerId="LiveId" clId="{A07FF165-3693-497D-A997-D009FB519B94}" dt="2021-04-14T05:51:30.198" v="31124"/>
          <ac:spMkLst>
            <pc:docMk/>
            <pc:sldMk cId="633499967" sldId="1102"/>
            <ac:spMk id="63" creationId="{19BD39E3-B39D-42AB-9A71-BFCB87638AD8}"/>
          </ac:spMkLst>
        </pc:spChg>
        <pc:spChg chg="add mod">
          <ac:chgData name="Gail Cross" userId="9e0fbb2e9583deed" providerId="LiveId" clId="{A07FF165-3693-497D-A997-D009FB519B94}" dt="2021-04-14T05:51:30.198" v="31126"/>
          <ac:spMkLst>
            <pc:docMk/>
            <pc:sldMk cId="633499967" sldId="1102"/>
            <ac:spMk id="64" creationId="{7B6C5273-0B6D-49F8-A5A1-5110AB062531}"/>
          </ac:spMkLst>
        </pc:spChg>
        <pc:spChg chg="add mod ord">
          <ac:chgData name="Gail Cross" userId="9e0fbb2e9583deed" providerId="LiveId" clId="{A07FF165-3693-497D-A997-D009FB519B94}" dt="2021-04-14T05:51:30.199" v="31130"/>
          <ac:spMkLst>
            <pc:docMk/>
            <pc:sldMk cId="633499967" sldId="1102"/>
            <ac:spMk id="65" creationId="{A1AD9083-A6FB-4B66-881F-9176B61BA38A}"/>
          </ac:spMkLst>
        </pc:spChg>
        <pc:spChg chg="add mod ord">
          <ac:chgData name="Gail Cross" userId="9e0fbb2e9583deed" providerId="LiveId" clId="{A07FF165-3693-497D-A997-D009FB519B94}" dt="2021-04-14T05:51:30.200" v="31134"/>
          <ac:spMkLst>
            <pc:docMk/>
            <pc:sldMk cId="633499967" sldId="1102"/>
            <ac:spMk id="66" creationId="{4F62878E-6F35-4646-BF83-42CD0A5583CC}"/>
          </ac:spMkLst>
        </pc:spChg>
        <pc:spChg chg="add mod">
          <ac:chgData name="Gail Cross" userId="9e0fbb2e9583deed" providerId="LiveId" clId="{A07FF165-3693-497D-A997-D009FB519B94}" dt="2021-04-14T05:51:30.200" v="31136"/>
          <ac:spMkLst>
            <pc:docMk/>
            <pc:sldMk cId="633499967" sldId="1102"/>
            <ac:spMk id="67" creationId="{223E89BF-EDAD-40B5-A94F-389CE5C8F843}"/>
          </ac:spMkLst>
        </pc:spChg>
        <pc:spChg chg="add mod ord">
          <ac:chgData name="Gail Cross" userId="9e0fbb2e9583deed" providerId="LiveId" clId="{A07FF165-3693-497D-A997-D009FB519B94}" dt="2021-04-14T05:51:30.201" v="31140"/>
          <ac:spMkLst>
            <pc:docMk/>
            <pc:sldMk cId="633499967" sldId="1102"/>
            <ac:spMk id="68" creationId="{662043EC-953A-4650-A79F-3D3F530605EF}"/>
          </ac:spMkLst>
        </pc:spChg>
        <pc:spChg chg="add mod ord">
          <ac:chgData name="Gail Cross" userId="9e0fbb2e9583deed" providerId="LiveId" clId="{A07FF165-3693-497D-A997-D009FB519B94}" dt="2021-04-14T05:51:30.202" v="31144"/>
          <ac:spMkLst>
            <pc:docMk/>
            <pc:sldMk cId="633499967" sldId="1102"/>
            <ac:spMk id="69" creationId="{76F2A1E1-1071-461F-BA98-EDB625359562}"/>
          </ac:spMkLst>
        </pc:spChg>
        <pc:spChg chg="add mod">
          <ac:chgData name="Gail Cross" userId="9e0fbb2e9583deed" providerId="LiveId" clId="{A07FF165-3693-497D-A997-D009FB519B94}" dt="2021-04-14T05:51:30.202" v="31146"/>
          <ac:spMkLst>
            <pc:docMk/>
            <pc:sldMk cId="633499967" sldId="1102"/>
            <ac:spMk id="70" creationId="{E187821D-6CE0-4E16-97CF-C725E2A3DEA7}"/>
          </ac:spMkLst>
        </pc:spChg>
        <pc:spChg chg="add mod ord">
          <ac:chgData name="Gail Cross" userId="9e0fbb2e9583deed" providerId="LiveId" clId="{A07FF165-3693-497D-A997-D009FB519B94}" dt="2021-04-14T05:51:30.203" v="31150"/>
          <ac:spMkLst>
            <pc:docMk/>
            <pc:sldMk cId="633499967" sldId="1102"/>
            <ac:spMk id="71" creationId="{52E54EB7-1270-4A7C-8801-A98C3FC62B06}"/>
          </ac:spMkLst>
        </pc:spChg>
        <pc:spChg chg="add mod ord">
          <ac:chgData name="Gail Cross" userId="9e0fbb2e9583deed" providerId="LiveId" clId="{A07FF165-3693-497D-A997-D009FB519B94}" dt="2021-04-14T05:51:30.204" v="31154"/>
          <ac:spMkLst>
            <pc:docMk/>
            <pc:sldMk cId="633499967" sldId="1102"/>
            <ac:spMk id="72" creationId="{B4808D38-0FC0-45B8-B9BE-DB765FB51C6B}"/>
          </ac:spMkLst>
        </pc:spChg>
        <pc:spChg chg="add mod">
          <ac:chgData name="Gail Cross" userId="9e0fbb2e9583deed" providerId="LiveId" clId="{A07FF165-3693-497D-A997-D009FB519B94}" dt="2021-04-14T05:51:30.204" v="31156"/>
          <ac:spMkLst>
            <pc:docMk/>
            <pc:sldMk cId="633499967" sldId="1102"/>
            <ac:spMk id="73" creationId="{C9D50E3D-7612-4D47-BA3D-BAA47A693EF0}"/>
          </ac:spMkLst>
        </pc:spChg>
        <pc:spChg chg="add mod ord">
          <ac:chgData name="Gail Cross" userId="9e0fbb2e9583deed" providerId="LiveId" clId="{A07FF165-3693-497D-A997-D009FB519B94}" dt="2021-04-14T05:51:30.205" v="31160"/>
          <ac:spMkLst>
            <pc:docMk/>
            <pc:sldMk cId="633499967" sldId="1102"/>
            <ac:spMk id="74" creationId="{43A186F2-B1B3-4FF3-AD05-5743640A8F04}"/>
          </ac:spMkLst>
        </pc:spChg>
        <pc:spChg chg="add mod ord">
          <ac:chgData name="Gail Cross" userId="9e0fbb2e9583deed" providerId="LiveId" clId="{A07FF165-3693-497D-A997-D009FB519B94}" dt="2021-04-14T05:51:30.206" v="31164"/>
          <ac:spMkLst>
            <pc:docMk/>
            <pc:sldMk cId="633499967" sldId="1102"/>
            <ac:spMk id="75" creationId="{C250A3F1-E0B9-46A3-8FC4-CB0C34EB2F66}"/>
          </ac:spMkLst>
        </pc:spChg>
        <pc:spChg chg="add mod">
          <ac:chgData name="Gail Cross" userId="9e0fbb2e9583deed" providerId="LiveId" clId="{A07FF165-3693-497D-A997-D009FB519B94}" dt="2021-04-14T05:51:30.207" v="31166"/>
          <ac:spMkLst>
            <pc:docMk/>
            <pc:sldMk cId="633499967" sldId="1102"/>
            <ac:spMk id="76" creationId="{46CB0358-8854-4FA1-8807-C82E4CF5BBFF}"/>
          </ac:spMkLst>
        </pc:spChg>
        <pc:spChg chg="add mod ord">
          <ac:chgData name="Gail Cross" userId="9e0fbb2e9583deed" providerId="LiveId" clId="{A07FF165-3693-497D-A997-D009FB519B94}" dt="2021-04-14T05:51:30.208" v="31170"/>
          <ac:spMkLst>
            <pc:docMk/>
            <pc:sldMk cId="633499967" sldId="1102"/>
            <ac:spMk id="77" creationId="{F6E3A69B-A422-45E8-9AF7-ADF42B26FA86}"/>
          </ac:spMkLst>
        </pc:spChg>
        <pc:spChg chg="add mod ord">
          <ac:chgData name="Gail Cross" userId="9e0fbb2e9583deed" providerId="LiveId" clId="{A07FF165-3693-497D-A997-D009FB519B94}" dt="2021-04-14T05:51:30.209" v="31174"/>
          <ac:spMkLst>
            <pc:docMk/>
            <pc:sldMk cId="633499967" sldId="1102"/>
            <ac:spMk id="78" creationId="{489E5779-96AA-4CD8-8E14-48EC11CB5B26}"/>
          </ac:spMkLst>
        </pc:spChg>
        <pc:spChg chg="add mod">
          <ac:chgData name="Gail Cross" userId="9e0fbb2e9583deed" providerId="LiveId" clId="{A07FF165-3693-497D-A997-D009FB519B94}" dt="2021-04-14T05:51:30.209" v="31176"/>
          <ac:spMkLst>
            <pc:docMk/>
            <pc:sldMk cId="633499967" sldId="1102"/>
            <ac:spMk id="79" creationId="{25999227-808C-400A-9894-B9D2F70EF09A}"/>
          </ac:spMkLst>
        </pc:spChg>
        <pc:spChg chg="add mod ord">
          <ac:chgData name="Gail Cross" userId="9e0fbb2e9583deed" providerId="LiveId" clId="{A07FF165-3693-497D-A997-D009FB519B94}" dt="2021-04-14T05:51:30.176" v="31036"/>
          <ac:spMkLst>
            <pc:docMk/>
            <pc:sldMk cId="633499967" sldId="1102"/>
            <ac:spMk id="80" creationId="{F16B333E-1643-4267-951B-1E342D33CC04}"/>
          </ac:spMkLst>
        </pc:spChg>
        <pc:spChg chg="add mod ord">
          <ac:chgData name="Gail Cross" userId="9e0fbb2e9583deed" providerId="LiveId" clId="{A07FF165-3693-497D-A997-D009FB519B94}" dt="2021-04-14T05:51:30.177" v="31038"/>
          <ac:spMkLst>
            <pc:docMk/>
            <pc:sldMk cId="633499967" sldId="1102"/>
            <ac:spMk id="81" creationId="{84A3FCAC-53D0-4B0B-BF12-42366A1F4C5A}"/>
          </ac:spMkLst>
        </pc:spChg>
        <pc:spChg chg="add mod ord">
          <ac:chgData name="Gail Cross" userId="9e0fbb2e9583deed" providerId="LiveId" clId="{A07FF165-3693-497D-A997-D009FB519B94}" dt="2021-04-14T05:51:30.177" v="31040"/>
          <ac:spMkLst>
            <pc:docMk/>
            <pc:sldMk cId="633499967" sldId="1102"/>
            <ac:spMk id="82" creationId="{9902E50B-2884-4903-80F7-A1BDF447A088}"/>
          </ac:spMkLst>
        </pc:spChg>
        <pc:spChg chg="add mod ord modVis">
          <ac:chgData name="Gail Cross" userId="9e0fbb2e9583deed" providerId="LiveId" clId="{A07FF165-3693-497D-A997-D009FB519B94}" dt="2021-04-14T05:38:20.215" v="30845"/>
          <ac:spMkLst>
            <pc:docMk/>
            <pc:sldMk cId="633499967" sldId="1102"/>
            <ac:spMk id="83" creationId="{96C3D608-49F6-461F-A0C9-D9574776CE53}"/>
          </ac:spMkLst>
        </pc:spChg>
        <pc:cxnChg chg="add mod ord">
          <ac:chgData name="Gail Cross" userId="9e0fbb2e9583deed" providerId="LiveId" clId="{A07FF165-3693-497D-A997-D009FB519B94}" dt="2021-04-14T05:49:09.665" v="30881"/>
          <ac:cxnSpMkLst>
            <pc:docMk/>
            <pc:sldMk cId="633499967" sldId="1102"/>
            <ac:cxnSpMk id="19" creationId="{D5AA5C62-9C18-4292-862E-940012E5AEBF}"/>
          </ac:cxnSpMkLst>
        </pc:cxnChg>
        <pc:cxnChg chg="add mod ord">
          <ac:chgData name="Gail Cross" userId="9e0fbb2e9583deed" providerId="LiveId" clId="{A07FF165-3693-497D-A997-D009FB519B94}" dt="2021-04-14T05:38:20.196" v="30713"/>
          <ac:cxnSpMkLst>
            <pc:docMk/>
            <pc:sldMk cId="633499967" sldId="1102"/>
            <ac:cxnSpMk id="20" creationId="{0E5BD6A4-5124-4C0B-BB29-13BC4BB0BFCE}"/>
          </ac:cxnSpMkLst>
        </pc:cxnChg>
        <pc:cxnChg chg="add mod ord">
          <ac:chgData name="Gail Cross" userId="9e0fbb2e9583deed" providerId="LiveId" clId="{A07FF165-3693-497D-A997-D009FB519B94}" dt="2021-04-14T05:38:20.197" v="30715"/>
          <ac:cxnSpMkLst>
            <pc:docMk/>
            <pc:sldMk cId="633499967" sldId="1102"/>
            <ac:cxnSpMk id="21" creationId="{32C332CD-BCFD-433A-8607-8AACD8AD73DE}"/>
          </ac:cxnSpMkLst>
        </pc:cxnChg>
        <pc:cxnChg chg="add mod ord">
          <ac:chgData name="Gail Cross" userId="9e0fbb2e9583deed" providerId="LiveId" clId="{A07FF165-3693-497D-A997-D009FB519B94}" dt="2021-04-14T05:38:20.197" v="30717"/>
          <ac:cxnSpMkLst>
            <pc:docMk/>
            <pc:sldMk cId="633499967" sldId="1102"/>
            <ac:cxnSpMk id="22" creationId="{61BA97C7-7A5B-4CD1-B212-68B1B5BD0509}"/>
          </ac:cxnSpMkLst>
        </pc:cxnChg>
        <pc:cxnChg chg="add mod ord">
          <ac:chgData name="Gail Cross" userId="9e0fbb2e9583deed" providerId="LiveId" clId="{A07FF165-3693-497D-A997-D009FB519B94}" dt="2021-04-14T05:38:20.197" v="30719"/>
          <ac:cxnSpMkLst>
            <pc:docMk/>
            <pc:sldMk cId="633499967" sldId="1102"/>
            <ac:cxnSpMk id="23" creationId="{3DFEE238-0154-4CBE-A880-2CF78AB6EF03}"/>
          </ac:cxnSpMkLst>
        </pc:cxnChg>
        <pc:cxnChg chg="add mod ord">
          <ac:chgData name="Gail Cross" userId="9e0fbb2e9583deed" providerId="LiveId" clId="{A07FF165-3693-497D-A997-D009FB519B94}" dt="2021-04-14T05:38:20.198" v="30721"/>
          <ac:cxnSpMkLst>
            <pc:docMk/>
            <pc:sldMk cId="633499967" sldId="1102"/>
            <ac:cxnSpMk id="24" creationId="{8D4F3A92-8963-4367-92D4-74B2F3453583}"/>
          </ac:cxnSpMkLst>
        </pc:cxnChg>
        <pc:cxnChg chg="add mod ord">
          <ac:chgData name="Gail Cross" userId="9e0fbb2e9583deed" providerId="LiveId" clId="{A07FF165-3693-497D-A997-D009FB519B94}" dt="2021-04-14T05:38:20.198" v="30723"/>
          <ac:cxnSpMkLst>
            <pc:docMk/>
            <pc:sldMk cId="633499967" sldId="1102"/>
            <ac:cxnSpMk id="25" creationId="{F891A8FB-1D8C-4C39-91D0-29295E3CA10F}"/>
          </ac:cxnSpMkLst>
        </pc:cxnChg>
        <pc:cxnChg chg="add mod ord">
          <ac:chgData name="Gail Cross" userId="9e0fbb2e9583deed" providerId="LiveId" clId="{A07FF165-3693-497D-A997-D009FB519B94}" dt="2021-04-14T05:38:20.198" v="30725"/>
          <ac:cxnSpMkLst>
            <pc:docMk/>
            <pc:sldMk cId="633499967" sldId="1102"/>
            <ac:cxnSpMk id="26" creationId="{8D6DE64F-9E96-4132-B4C8-D8D0FECC65D1}"/>
          </ac:cxnSpMkLst>
        </pc:cxnChg>
        <pc:cxnChg chg="add mod ord">
          <ac:chgData name="Gail Cross" userId="9e0fbb2e9583deed" providerId="LiveId" clId="{A07FF165-3693-497D-A997-D009FB519B94}" dt="2021-04-14T05:38:20.198" v="30727"/>
          <ac:cxnSpMkLst>
            <pc:docMk/>
            <pc:sldMk cId="633499967" sldId="1102"/>
            <ac:cxnSpMk id="27" creationId="{C625CD97-14B9-4261-88FB-F25A77EB8F67}"/>
          </ac:cxnSpMkLst>
        </pc:cxnChg>
        <pc:cxnChg chg="add mod ord">
          <ac:chgData name="Gail Cross" userId="9e0fbb2e9583deed" providerId="LiveId" clId="{A07FF165-3693-497D-A997-D009FB519B94}" dt="2021-04-14T05:38:20.199" v="30729"/>
          <ac:cxnSpMkLst>
            <pc:docMk/>
            <pc:sldMk cId="633499967" sldId="1102"/>
            <ac:cxnSpMk id="28" creationId="{6F03E7CE-00D6-4DEA-999D-9734F8479E33}"/>
          </ac:cxnSpMkLst>
        </pc:cxnChg>
        <pc:cxnChg chg="add mod ord">
          <ac:chgData name="Gail Cross" userId="9e0fbb2e9583deed" providerId="LiveId" clId="{A07FF165-3693-497D-A997-D009FB519B94}" dt="2021-04-14T05:38:20.199" v="30731"/>
          <ac:cxnSpMkLst>
            <pc:docMk/>
            <pc:sldMk cId="633499967" sldId="1102"/>
            <ac:cxnSpMk id="29" creationId="{7E0A352B-6C85-48C3-9C7E-42CC4F058B69}"/>
          </ac:cxnSpMkLst>
        </pc:cxnChg>
        <pc:cxnChg chg="add mod ord">
          <ac:chgData name="Gail Cross" userId="9e0fbb2e9583deed" providerId="LiveId" clId="{A07FF165-3693-497D-A997-D009FB519B94}" dt="2021-04-14T05:38:20.199" v="30733"/>
          <ac:cxnSpMkLst>
            <pc:docMk/>
            <pc:sldMk cId="633499967" sldId="1102"/>
            <ac:cxnSpMk id="30" creationId="{6272BB17-8FAB-45BD-8954-044C34D8501A}"/>
          </ac:cxnSpMkLst>
        </pc:cxnChg>
        <pc:cxnChg chg="add mod ord">
          <ac:chgData name="Gail Cross" userId="9e0fbb2e9583deed" providerId="LiveId" clId="{A07FF165-3693-497D-A997-D009FB519B94}" dt="2021-04-14T05:38:20.199" v="30735"/>
          <ac:cxnSpMkLst>
            <pc:docMk/>
            <pc:sldMk cId="633499967" sldId="1102"/>
            <ac:cxnSpMk id="31" creationId="{B7C866E1-BFD0-4EDD-AC41-855C34C0534B}"/>
          </ac:cxnSpMkLst>
        </pc:cxnChg>
        <pc:cxnChg chg="add mod ord">
          <ac:chgData name="Gail Cross" userId="9e0fbb2e9583deed" providerId="LiveId" clId="{A07FF165-3693-497D-A997-D009FB519B94}" dt="2021-04-14T05:38:20.200" v="30737"/>
          <ac:cxnSpMkLst>
            <pc:docMk/>
            <pc:sldMk cId="633499967" sldId="1102"/>
            <ac:cxnSpMk id="32" creationId="{90FD6F38-1D93-40CE-B56F-41D7B49EA252}"/>
          </ac:cxnSpMkLst>
        </pc:cxnChg>
        <pc:cxnChg chg="add mod ord">
          <ac:chgData name="Gail Cross" userId="9e0fbb2e9583deed" providerId="LiveId" clId="{A07FF165-3693-497D-A997-D009FB519B94}" dt="2021-04-14T05:38:20.200" v="30739"/>
          <ac:cxnSpMkLst>
            <pc:docMk/>
            <pc:sldMk cId="633499967" sldId="1102"/>
            <ac:cxnSpMk id="33" creationId="{95DF47F5-A6C2-49C8-A1B7-55FE33FC0BEC}"/>
          </ac:cxnSpMkLst>
        </pc:cxnChg>
        <pc:cxnChg chg="add mod ord">
          <ac:chgData name="Gail Cross" userId="9e0fbb2e9583deed" providerId="LiveId" clId="{A07FF165-3693-497D-A997-D009FB519B94}" dt="2021-04-14T05:38:20.200" v="30741"/>
          <ac:cxnSpMkLst>
            <pc:docMk/>
            <pc:sldMk cId="633499967" sldId="1102"/>
            <ac:cxnSpMk id="34" creationId="{3D87188A-0AC3-44AC-9421-303B63A4ED97}"/>
          </ac:cxnSpMkLst>
        </pc:cxnChg>
        <pc:cxnChg chg="add mod ord">
          <ac:chgData name="Gail Cross" userId="9e0fbb2e9583deed" providerId="LiveId" clId="{A07FF165-3693-497D-A997-D009FB519B94}" dt="2021-04-14T05:38:20.200" v="30743"/>
          <ac:cxnSpMkLst>
            <pc:docMk/>
            <pc:sldMk cId="633499967" sldId="1102"/>
            <ac:cxnSpMk id="35" creationId="{4E4CCD78-AEEC-44EC-B06E-3A16BBD649D5}"/>
          </ac:cxnSpMkLst>
        </pc:cxnChg>
        <pc:cxnChg chg="add mod ord">
          <ac:chgData name="Gail Cross" userId="9e0fbb2e9583deed" providerId="LiveId" clId="{A07FF165-3693-497D-A997-D009FB519B94}" dt="2021-04-14T05:38:20.201" v="30745"/>
          <ac:cxnSpMkLst>
            <pc:docMk/>
            <pc:sldMk cId="633499967" sldId="1102"/>
            <ac:cxnSpMk id="36" creationId="{4A980CF3-FE13-447C-A854-BDAABDB166AE}"/>
          </ac:cxnSpMkLst>
        </pc:cxnChg>
        <pc:cxnChg chg="add mod ord">
          <ac:chgData name="Gail Cross" userId="9e0fbb2e9583deed" providerId="LiveId" clId="{A07FF165-3693-497D-A997-D009FB519B94}" dt="2021-04-14T05:38:20.201" v="30747"/>
          <ac:cxnSpMkLst>
            <pc:docMk/>
            <pc:sldMk cId="633499967" sldId="1102"/>
            <ac:cxnSpMk id="37" creationId="{A38F3FBA-6B41-4CCE-8851-34B0F7DFBFB4}"/>
          </ac:cxnSpMkLst>
        </pc:cxnChg>
        <pc:cxnChg chg="add mod ord">
          <ac:chgData name="Gail Cross" userId="9e0fbb2e9583deed" providerId="LiveId" clId="{A07FF165-3693-497D-A997-D009FB519B94}" dt="2021-04-14T05:38:20.201" v="30749"/>
          <ac:cxnSpMkLst>
            <pc:docMk/>
            <pc:sldMk cId="633499967" sldId="1102"/>
            <ac:cxnSpMk id="38" creationId="{9587F020-9C64-4A78-AEA2-F2806C4CCCB9}"/>
          </ac:cxnSpMkLst>
        </pc:cxnChg>
        <pc:cxnChg chg="add mod ord">
          <ac:chgData name="Gail Cross" userId="9e0fbb2e9583deed" providerId="LiveId" clId="{A07FF165-3693-497D-A997-D009FB519B94}" dt="2021-04-14T05:38:20.202" v="30751"/>
          <ac:cxnSpMkLst>
            <pc:docMk/>
            <pc:sldMk cId="633499967" sldId="1102"/>
            <ac:cxnSpMk id="39" creationId="{B18A87B2-3507-4EB0-B6A5-74A18E3E9A44}"/>
          </ac:cxnSpMkLst>
        </pc:cxnChg>
        <pc:cxnChg chg="add mod ord">
          <ac:chgData name="Gail Cross" userId="9e0fbb2e9583deed" providerId="LiveId" clId="{A07FF165-3693-497D-A997-D009FB519B94}" dt="2021-04-14T05:38:20.202" v="30753"/>
          <ac:cxnSpMkLst>
            <pc:docMk/>
            <pc:sldMk cId="633499967" sldId="1102"/>
            <ac:cxnSpMk id="40" creationId="{A976D490-AEDE-4EB7-A34B-58CA82E04430}"/>
          </ac:cxnSpMkLst>
        </pc:cxnChg>
      </pc:sldChg>
      <pc:sldChg chg="addSp modSp mod ord modNotesTx">
        <pc:chgData name="Gail Cross" userId="9e0fbb2e9583deed" providerId="LiveId" clId="{A07FF165-3693-497D-A997-D009FB519B94}" dt="2021-04-15T10:25:28.924" v="62635" actId="20577"/>
        <pc:sldMkLst>
          <pc:docMk/>
          <pc:sldMk cId="1625581686" sldId="1102"/>
        </pc:sldMkLst>
        <pc:spChg chg="mod">
          <ac:chgData name="Gail Cross" userId="9e0fbb2e9583deed" providerId="LiveId" clId="{A07FF165-3693-497D-A997-D009FB519B94}" dt="2021-04-15T10:25:28.924" v="62635" actId="20577"/>
          <ac:spMkLst>
            <pc:docMk/>
            <pc:sldMk cId="1625581686" sldId="1102"/>
            <ac:spMk id="5" creationId="{11E4A2AF-7582-4A25-84A2-115DE7048109}"/>
          </ac:spMkLst>
        </pc:spChg>
        <pc:spChg chg="add mod">
          <ac:chgData name="Gail Cross" userId="9e0fbb2e9583deed" providerId="LiveId" clId="{A07FF165-3693-497D-A997-D009FB519B94}" dt="2021-04-14T13:42:11.126" v="35687" actId="1076"/>
          <ac:spMkLst>
            <pc:docMk/>
            <pc:sldMk cId="1625581686" sldId="1102"/>
            <ac:spMk id="7" creationId="{64E762EB-2848-4E51-A454-AD26F33C55CC}"/>
          </ac:spMkLst>
        </pc:spChg>
        <pc:graphicFrameChg chg="mod modGraphic">
          <ac:chgData name="Gail Cross" userId="9e0fbb2e9583deed" providerId="LiveId" clId="{A07FF165-3693-497D-A997-D009FB519B94}" dt="2021-04-14T15:38:08.387" v="38631" actId="2165"/>
          <ac:graphicFrameMkLst>
            <pc:docMk/>
            <pc:sldMk cId="1625581686" sldId="1102"/>
            <ac:graphicFrameMk id="6" creationId="{0CFBF534-8027-42D1-B420-30C3E40A0281}"/>
          </ac:graphicFrameMkLst>
        </pc:graphicFrameChg>
        <pc:picChg chg="add mod">
          <ac:chgData name="Gail Cross" userId="9e0fbb2e9583deed" providerId="LiveId" clId="{A07FF165-3693-497D-A997-D009FB519B94}" dt="2021-04-14T13:44:38.942" v="35703" actId="1076"/>
          <ac:picMkLst>
            <pc:docMk/>
            <pc:sldMk cId="1625581686" sldId="1102"/>
            <ac:picMk id="3" creationId="{F1BDA3DE-D49C-47D4-97BA-C3C4980FC1E5}"/>
          </ac:picMkLst>
        </pc:picChg>
        <pc:picChg chg="add mod">
          <ac:chgData name="Gail Cross" userId="9e0fbb2e9583deed" providerId="LiveId" clId="{A07FF165-3693-497D-A997-D009FB519B94}" dt="2021-04-14T15:38:12.725" v="38632" actId="1076"/>
          <ac:picMkLst>
            <pc:docMk/>
            <pc:sldMk cId="1625581686" sldId="1102"/>
            <ac:picMk id="4" creationId="{306CBEB2-9D28-468E-B6B8-8E66431A02C1}"/>
          </ac:picMkLst>
        </pc:picChg>
      </pc:sldChg>
      <pc:sldChg chg="new del">
        <pc:chgData name="Gail Cross" userId="9e0fbb2e9583deed" providerId="LiveId" clId="{A07FF165-3693-497D-A997-D009FB519B94}" dt="2021-04-14T12:21:34.408" v="33403" actId="47"/>
        <pc:sldMkLst>
          <pc:docMk/>
          <pc:sldMk cId="1242929284" sldId="1103"/>
        </pc:sldMkLst>
      </pc:sldChg>
      <pc:sldChg chg="del">
        <pc:chgData name="Gail Cross" userId="9e0fbb2e9583deed" providerId="LiveId" clId="{A07FF165-3693-497D-A997-D009FB519B94}" dt="2021-04-14T12:20:12.374" v="33389" actId="47"/>
        <pc:sldMkLst>
          <pc:docMk/>
          <pc:sldMk cId="899488897" sldId="1104"/>
        </pc:sldMkLst>
      </pc:sldChg>
      <pc:sldChg chg="addSp delSp modSp del mod modNotesTx">
        <pc:chgData name="Gail Cross" userId="9e0fbb2e9583deed" providerId="LiveId" clId="{A07FF165-3693-497D-A997-D009FB519B94}" dt="2021-04-15T10:35:01.247" v="62672" actId="47"/>
        <pc:sldMkLst>
          <pc:docMk/>
          <pc:sldMk cId="1477883713" sldId="1104"/>
        </pc:sldMkLst>
        <pc:spChg chg="del">
          <ac:chgData name="Gail Cross" userId="9e0fbb2e9583deed" providerId="LiveId" clId="{A07FF165-3693-497D-A997-D009FB519B94}" dt="2021-04-14T12:20:24.438" v="33391" actId="478"/>
          <ac:spMkLst>
            <pc:docMk/>
            <pc:sldMk cId="1477883713" sldId="1104"/>
            <ac:spMk id="7" creationId="{64E762EB-2848-4E51-A454-AD26F33C55CC}"/>
          </ac:spMkLst>
        </pc:spChg>
        <pc:spChg chg="add del mod">
          <ac:chgData name="Gail Cross" userId="9e0fbb2e9583deed" providerId="LiveId" clId="{A07FF165-3693-497D-A997-D009FB519B94}" dt="2021-04-14T12:51:45.751" v="34113" actId="478"/>
          <ac:spMkLst>
            <pc:docMk/>
            <pc:sldMk cId="1477883713" sldId="1104"/>
            <ac:spMk id="10" creationId="{00A72B44-E01B-4498-9E11-23178874A243}"/>
          </ac:spMkLst>
        </pc:spChg>
        <pc:spChg chg="add del mod">
          <ac:chgData name="Gail Cross" userId="9e0fbb2e9583deed" providerId="LiveId" clId="{A07FF165-3693-497D-A997-D009FB519B94}" dt="2021-04-14T12:50:57.813" v="34100"/>
          <ac:spMkLst>
            <pc:docMk/>
            <pc:sldMk cId="1477883713" sldId="1104"/>
            <ac:spMk id="11" creationId="{5B2C54A3-233B-4291-AE2E-F377F015F718}"/>
          </ac:spMkLst>
        </pc:spChg>
        <pc:graphicFrameChg chg="mod modGraphic">
          <ac:chgData name="Gail Cross" userId="9e0fbb2e9583deed" providerId="LiveId" clId="{A07FF165-3693-497D-A997-D009FB519B94}" dt="2021-04-14T15:40:52.526" v="38645" actId="20577"/>
          <ac:graphicFrameMkLst>
            <pc:docMk/>
            <pc:sldMk cId="1477883713" sldId="1104"/>
            <ac:graphicFrameMk id="6" creationId="{0CFBF534-8027-42D1-B420-30C3E40A0281}"/>
          </ac:graphicFrameMkLst>
        </pc:graphicFrameChg>
        <pc:picChg chg="add del mod modCrop">
          <ac:chgData name="Gail Cross" userId="9e0fbb2e9583deed" providerId="LiveId" clId="{A07FF165-3693-497D-A997-D009FB519B94}" dt="2021-04-14T12:51:42.778" v="34112" actId="478"/>
          <ac:picMkLst>
            <pc:docMk/>
            <pc:sldMk cId="1477883713" sldId="1104"/>
            <ac:picMk id="3" creationId="{A87BC3BE-D94A-4C17-B907-4EAAA7922BB0}"/>
          </ac:picMkLst>
        </pc:picChg>
        <pc:picChg chg="del">
          <ac:chgData name="Gail Cross" userId="9e0fbb2e9583deed" providerId="LiveId" clId="{A07FF165-3693-497D-A997-D009FB519B94}" dt="2021-04-14T12:20:21.809" v="33390" actId="478"/>
          <ac:picMkLst>
            <pc:docMk/>
            <pc:sldMk cId="1477883713" sldId="1104"/>
            <ac:picMk id="4" creationId="{306CBEB2-9D28-468E-B6B8-8E66431A02C1}"/>
          </ac:picMkLst>
        </pc:picChg>
        <pc:picChg chg="add del mod">
          <ac:chgData name="Gail Cross" userId="9e0fbb2e9583deed" providerId="LiveId" clId="{A07FF165-3693-497D-A997-D009FB519B94}" dt="2021-04-14T12:51:27.754" v="34108" actId="21"/>
          <ac:picMkLst>
            <pc:docMk/>
            <pc:sldMk cId="1477883713" sldId="1104"/>
            <ac:picMk id="8" creationId="{1FDC7A52-2B66-4794-9D54-E6BF0FBD597C}"/>
          </ac:picMkLst>
        </pc:picChg>
        <pc:picChg chg="add del mod modCrop">
          <ac:chgData name="Gail Cross" userId="9e0fbb2e9583deed" providerId="LiveId" clId="{A07FF165-3693-497D-A997-D009FB519B94}" dt="2021-04-14T12:51:34.164" v="34110" actId="21"/>
          <ac:picMkLst>
            <pc:docMk/>
            <pc:sldMk cId="1477883713" sldId="1104"/>
            <ac:picMk id="9" creationId="{DB953E5F-73A5-4AF7-99DB-70C74FFEB495}"/>
          </ac:picMkLst>
        </pc:picChg>
      </pc:sldChg>
      <pc:sldChg chg="modSp mod">
        <pc:chgData name="Gail Cross" userId="9e0fbb2e9583deed" providerId="LiveId" clId="{A07FF165-3693-497D-A997-D009FB519B94}" dt="2021-04-14T13:56:21.970" v="35938" actId="114"/>
        <pc:sldMkLst>
          <pc:docMk/>
          <pc:sldMk cId="1793518115" sldId="1105"/>
        </pc:sldMkLst>
        <pc:graphicFrameChg chg="mod modGraphic">
          <ac:chgData name="Gail Cross" userId="9e0fbb2e9583deed" providerId="LiveId" clId="{A07FF165-3693-497D-A997-D009FB519B94}" dt="2021-04-14T13:56:21.970" v="35938" actId="114"/>
          <ac:graphicFrameMkLst>
            <pc:docMk/>
            <pc:sldMk cId="1793518115" sldId="1105"/>
            <ac:graphicFrameMk id="6" creationId="{0CFBF534-8027-42D1-B420-30C3E40A0281}"/>
          </ac:graphicFrameMkLst>
        </pc:graphicFrameChg>
      </pc:sldChg>
      <pc:sldChg chg="addSp delSp modSp new mod">
        <pc:chgData name="Gail Cross" userId="9e0fbb2e9583deed" providerId="LiveId" clId="{A07FF165-3693-497D-A997-D009FB519B94}" dt="2021-04-15T05:34:16.719" v="62546" actId="20577"/>
        <pc:sldMkLst>
          <pc:docMk/>
          <pc:sldMk cId="2937371087" sldId="1106"/>
        </pc:sldMkLst>
        <pc:spChg chg="mod">
          <ac:chgData name="Gail Cross" userId="9e0fbb2e9583deed" providerId="LiveId" clId="{A07FF165-3693-497D-A997-D009FB519B94}" dt="2021-04-14T14:09:23.557" v="36160" actId="113"/>
          <ac:spMkLst>
            <pc:docMk/>
            <pc:sldMk cId="2937371087" sldId="1106"/>
            <ac:spMk id="2" creationId="{DBE6A9BE-1CF1-42A3-97CF-5EFAB2CB52B8}"/>
          </ac:spMkLst>
        </pc:spChg>
        <pc:spChg chg="del">
          <ac:chgData name="Gail Cross" userId="9e0fbb2e9583deed" providerId="LiveId" clId="{A07FF165-3693-497D-A997-D009FB519B94}" dt="2021-04-14T14:04:49.728" v="35988" actId="1032"/>
          <ac:spMkLst>
            <pc:docMk/>
            <pc:sldMk cId="2937371087" sldId="1106"/>
            <ac:spMk id="3" creationId="{F4337DF2-5009-474C-804D-4D8464E6F473}"/>
          </ac:spMkLst>
        </pc:spChg>
        <pc:graphicFrameChg chg="add mod modGraphic">
          <ac:chgData name="Gail Cross" userId="9e0fbb2e9583deed" providerId="LiveId" clId="{A07FF165-3693-497D-A997-D009FB519B94}" dt="2021-04-15T05:34:16.719" v="62546" actId="20577"/>
          <ac:graphicFrameMkLst>
            <pc:docMk/>
            <pc:sldMk cId="2937371087" sldId="1106"/>
            <ac:graphicFrameMk id="4" creationId="{382A2F75-9148-4C12-ADF9-1E5E378BDB01}"/>
          </ac:graphicFrameMkLst>
        </pc:graphicFrameChg>
      </pc:sldChg>
      <pc:sldChg chg="addSp delSp modSp new mod modAnim">
        <pc:chgData name="Gail Cross" userId="9e0fbb2e9583deed" providerId="LiveId" clId="{A07FF165-3693-497D-A997-D009FB519B94}" dt="2021-04-15T03:34:44.921" v="59878" actId="20577"/>
        <pc:sldMkLst>
          <pc:docMk/>
          <pc:sldMk cId="1769703844" sldId="1107"/>
        </pc:sldMkLst>
        <pc:spChg chg="mod">
          <ac:chgData name="Gail Cross" userId="9e0fbb2e9583deed" providerId="LiveId" clId="{A07FF165-3693-497D-A997-D009FB519B94}" dt="2021-04-14T14:56:19.525" v="37498" actId="14100"/>
          <ac:spMkLst>
            <pc:docMk/>
            <pc:sldMk cId="1769703844" sldId="1107"/>
            <ac:spMk id="2" creationId="{BA1A232C-BEC9-4C76-952B-9741EB320277}"/>
          </ac:spMkLst>
        </pc:spChg>
        <pc:spChg chg="del mod">
          <ac:chgData name="Gail Cross" userId="9e0fbb2e9583deed" providerId="LiveId" clId="{A07FF165-3693-497D-A997-D009FB519B94}" dt="2021-04-14T14:46:48.350" v="36988" actId="478"/>
          <ac:spMkLst>
            <pc:docMk/>
            <pc:sldMk cId="1769703844" sldId="1107"/>
            <ac:spMk id="3" creationId="{5BB71D22-EC01-4D95-ABC3-158BF1040D3B}"/>
          </ac:spMkLst>
        </pc:spChg>
        <pc:spChg chg="del mod">
          <ac:chgData name="Gail Cross" userId="9e0fbb2e9583deed" providerId="LiveId" clId="{A07FF165-3693-497D-A997-D009FB519B94}" dt="2021-04-14T14:46:55.687" v="36990" actId="478"/>
          <ac:spMkLst>
            <pc:docMk/>
            <pc:sldMk cId="1769703844" sldId="1107"/>
            <ac:spMk id="4" creationId="{861DA8D5-CBBE-4A59-B542-4654F40ED5EA}"/>
          </ac:spMkLst>
        </pc:spChg>
        <pc:spChg chg="add del mod">
          <ac:chgData name="Gail Cross" userId="9e0fbb2e9583deed" providerId="LiveId" clId="{A07FF165-3693-497D-A997-D009FB519B94}" dt="2021-04-14T14:46:51.381" v="36989" actId="478"/>
          <ac:spMkLst>
            <pc:docMk/>
            <pc:sldMk cId="1769703844" sldId="1107"/>
            <ac:spMk id="6" creationId="{7E81B402-0967-4D9B-91DF-6107D6D9AD99}"/>
          </ac:spMkLst>
        </pc:spChg>
        <pc:spChg chg="add del mod">
          <ac:chgData name="Gail Cross" userId="9e0fbb2e9583deed" providerId="LiveId" clId="{A07FF165-3693-497D-A997-D009FB519B94}" dt="2021-04-14T14:46:59.429" v="36991" actId="478"/>
          <ac:spMkLst>
            <pc:docMk/>
            <pc:sldMk cId="1769703844" sldId="1107"/>
            <ac:spMk id="8" creationId="{A5C03317-C19B-4076-87BC-D54BBE12636A}"/>
          </ac:spMkLst>
        </pc:spChg>
        <pc:spChg chg="add del mod">
          <ac:chgData name="Gail Cross" userId="9e0fbb2e9583deed" providerId="LiveId" clId="{A07FF165-3693-497D-A997-D009FB519B94}" dt="2021-04-14T14:56:36.206" v="37521" actId="478"/>
          <ac:spMkLst>
            <pc:docMk/>
            <pc:sldMk cId="1769703844" sldId="1107"/>
            <ac:spMk id="10" creationId="{8917817B-F699-4208-9562-6BAE19ED46F6}"/>
          </ac:spMkLst>
        </pc:spChg>
        <pc:spChg chg="add mod">
          <ac:chgData name="Gail Cross" userId="9e0fbb2e9583deed" providerId="LiveId" clId="{A07FF165-3693-497D-A997-D009FB519B94}" dt="2021-04-14T14:56:54.914" v="37530" actId="692"/>
          <ac:spMkLst>
            <pc:docMk/>
            <pc:sldMk cId="1769703844" sldId="1107"/>
            <ac:spMk id="11" creationId="{0B4619AB-0A6E-488F-8030-65374107F545}"/>
          </ac:spMkLst>
        </pc:spChg>
        <pc:graphicFrameChg chg="add mod modGraphic">
          <ac:chgData name="Gail Cross" userId="9e0fbb2e9583deed" providerId="LiveId" clId="{A07FF165-3693-497D-A997-D009FB519B94}" dt="2021-04-15T03:34:44.921" v="59878" actId="20577"/>
          <ac:graphicFrameMkLst>
            <pc:docMk/>
            <pc:sldMk cId="1769703844" sldId="1107"/>
            <ac:graphicFrameMk id="9" creationId="{D8CBA62C-BBA6-4E5E-835C-8305218BF483}"/>
          </ac:graphicFrameMkLst>
        </pc:graphicFrameChg>
      </pc:sldChg>
      <pc:sldChg chg="addSp delSp modSp new mod modClrScheme modAnim chgLayout">
        <pc:chgData name="Gail Cross" userId="9e0fbb2e9583deed" providerId="LiveId" clId="{A07FF165-3693-497D-A997-D009FB519B94}" dt="2021-04-15T11:04:59.700" v="62729" actId="20577"/>
        <pc:sldMkLst>
          <pc:docMk/>
          <pc:sldMk cId="467173589" sldId="1108"/>
        </pc:sldMkLst>
        <pc:spChg chg="mod ord">
          <ac:chgData name="Gail Cross" userId="9e0fbb2e9583deed" providerId="LiveId" clId="{A07FF165-3693-497D-A997-D009FB519B94}" dt="2021-04-15T04:30:55.262" v="60982" actId="20577"/>
          <ac:spMkLst>
            <pc:docMk/>
            <pc:sldMk cId="467173589" sldId="1108"/>
            <ac:spMk id="2" creationId="{3D899858-28F2-49CF-89F7-3B0764D1A182}"/>
          </ac:spMkLst>
        </pc:spChg>
        <pc:spChg chg="del mod ord">
          <ac:chgData name="Gail Cross" userId="9e0fbb2e9583deed" providerId="LiveId" clId="{A07FF165-3693-497D-A997-D009FB519B94}" dt="2021-04-14T14:58:56.443" v="37604" actId="700"/>
          <ac:spMkLst>
            <pc:docMk/>
            <pc:sldMk cId="467173589" sldId="1108"/>
            <ac:spMk id="3" creationId="{3931CAC6-4237-416E-B24B-F5EAC94348E0}"/>
          </ac:spMkLst>
        </pc:spChg>
        <pc:spChg chg="del">
          <ac:chgData name="Gail Cross" userId="9e0fbb2e9583deed" providerId="LiveId" clId="{A07FF165-3693-497D-A997-D009FB519B94}" dt="2021-04-14T14:58:56.443" v="37604" actId="700"/>
          <ac:spMkLst>
            <pc:docMk/>
            <pc:sldMk cId="467173589" sldId="1108"/>
            <ac:spMk id="4" creationId="{183FFDA1-28F9-4C1F-9D2B-BF6C59090A97}"/>
          </ac:spMkLst>
        </pc:spChg>
        <pc:spChg chg="add mod ord">
          <ac:chgData name="Gail Cross" userId="9e0fbb2e9583deed" providerId="LiveId" clId="{A07FF165-3693-497D-A997-D009FB519B94}" dt="2021-04-15T11:04:59.700" v="62729" actId="20577"/>
          <ac:spMkLst>
            <pc:docMk/>
            <pc:sldMk cId="467173589" sldId="1108"/>
            <ac:spMk id="5" creationId="{EDB5AA2D-C7B7-42F6-89EA-8BDBDBDFFAE4}"/>
          </ac:spMkLst>
        </pc:spChg>
      </pc:sldChg>
      <pc:sldChg chg="new del">
        <pc:chgData name="Gail Cross" userId="9e0fbb2e9583deed" providerId="LiveId" clId="{A07FF165-3693-497D-A997-D009FB519B94}" dt="2021-04-14T16:15:41.833" v="38882" actId="47"/>
        <pc:sldMkLst>
          <pc:docMk/>
          <pc:sldMk cId="3493397697" sldId="1109"/>
        </pc:sldMkLst>
      </pc:sldChg>
      <pc:sldChg chg="new del">
        <pc:chgData name="Gail Cross" userId="9e0fbb2e9583deed" providerId="LiveId" clId="{A07FF165-3693-497D-A997-D009FB519B94}" dt="2021-04-14T16:15:40.178" v="38881" actId="47"/>
        <pc:sldMkLst>
          <pc:docMk/>
          <pc:sldMk cId="4022692440" sldId="1110"/>
        </pc:sldMkLst>
      </pc:sldChg>
      <pc:sldChg chg="modSp del mod chgLayout">
        <pc:chgData name="Gail Cross" userId="9e0fbb2e9583deed" providerId="LiveId" clId="{A07FF165-3693-497D-A997-D009FB519B94}" dt="2021-04-14T16:17:41.247" v="38916" actId="47"/>
        <pc:sldMkLst>
          <pc:docMk/>
          <pc:sldMk cId="1145973119" sldId="1111"/>
        </pc:sldMkLst>
        <pc:spChg chg="mod ord">
          <ac:chgData name="Gail Cross" userId="9e0fbb2e9583deed" providerId="LiveId" clId="{A07FF165-3693-497D-A997-D009FB519B94}" dt="2021-04-14T16:17:26.937" v="38913" actId="700"/>
          <ac:spMkLst>
            <pc:docMk/>
            <pc:sldMk cId="1145973119" sldId="1111"/>
            <ac:spMk id="2" creationId="{3D899858-28F2-49CF-89F7-3B0764D1A182}"/>
          </ac:spMkLst>
        </pc:spChg>
        <pc:spChg chg="mod ord">
          <ac:chgData name="Gail Cross" userId="9e0fbb2e9583deed" providerId="LiveId" clId="{A07FF165-3693-497D-A997-D009FB519B94}" dt="2021-04-14T16:17:26.937" v="38913" actId="700"/>
          <ac:spMkLst>
            <pc:docMk/>
            <pc:sldMk cId="1145973119" sldId="1111"/>
            <ac:spMk id="5" creationId="{EDB5AA2D-C7B7-42F6-89EA-8BDBDBDFFAE4}"/>
          </ac:spMkLst>
        </pc:spChg>
      </pc:sldChg>
      <pc:sldChg chg="addSp modSp new mod">
        <pc:chgData name="Gail Cross" userId="9e0fbb2e9583deed" providerId="LiveId" clId="{A07FF165-3693-497D-A997-D009FB519B94}" dt="2021-04-15T04:30:25.308" v="60977" actId="20577"/>
        <pc:sldMkLst>
          <pc:docMk/>
          <pc:sldMk cId="2639359896" sldId="1112"/>
        </pc:sldMkLst>
        <pc:spChg chg="mod">
          <ac:chgData name="Gail Cross" userId="9e0fbb2e9583deed" providerId="LiveId" clId="{A07FF165-3693-497D-A997-D009FB519B94}" dt="2021-04-15T03:35:08.942" v="59880" actId="20577"/>
          <ac:spMkLst>
            <pc:docMk/>
            <pc:sldMk cId="2639359896" sldId="1112"/>
            <ac:spMk id="2" creationId="{DB5F348C-4AB1-4F30-B3B2-A4B28653F304}"/>
          </ac:spMkLst>
        </pc:spChg>
        <pc:spChg chg="mod">
          <ac:chgData name="Gail Cross" userId="9e0fbb2e9583deed" providerId="LiveId" clId="{A07FF165-3693-497D-A997-D009FB519B94}" dt="2021-04-15T04:30:25.308" v="60977" actId="20577"/>
          <ac:spMkLst>
            <pc:docMk/>
            <pc:sldMk cId="2639359896" sldId="1112"/>
            <ac:spMk id="3" creationId="{9FC9D3DD-BC52-42EB-A9F1-9389CDAABB95}"/>
          </ac:spMkLst>
        </pc:spChg>
        <pc:picChg chg="add mod">
          <ac:chgData name="Gail Cross" userId="9e0fbb2e9583deed" providerId="LiveId" clId="{A07FF165-3693-497D-A997-D009FB519B94}" dt="2021-04-15T04:27:33.691" v="60905" actId="14100"/>
          <ac:picMkLst>
            <pc:docMk/>
            <pc:sldMk cId="2639359896" sldId="1112"/>
            <ac:picMk id="4" creationId="{234C59A5-9971-4DA0-840E-B82521B393DD}"/>
          </ac:picMkLst>
        </pc:picChg>
      </pc:sldChg>
      <pc:sldChg chg="addSp delSp modSp new mod modClrScheme chgLayout">
        <pc:chgData name="Gail Cross" userId="9e0fbb2e9583deed" providerId="LiveId" clId="{A07FF165-3693-497D-A997-D009FB519B94}" dt="2021-04-15T04:27:22.587" v="60903" actId="14100"/>
        <pc:sldMkLst>
          <pc:docMk/>
          <pc:sldMk cId="1695167907" sldId="1113"/>
        </pc:sldMkLst>
        <pc:spChg chg="mod ord">
          <ac:chgData name="Gail Cross" userId="9e0fbb2e9583deed" providerId="LiveId" clId="{A07FF165-3693-497D-A997-D009FB519B94}" dt="2021-04-14T16:26:12.672" v="39419" actId="700"/>
          <ac:spMkLst>
            <pc:docMk/>
            <pc:sldMk cId="1695167907" sldId="1113"/>
            <ac:spMk id="2" creationId="{CFCD94DD-CEB1-4006-8F6B-CBFD4F79F5FA}"/>
          </ac:spMkLst>
        </pc:spChg>
        <pc:spChg chg="del mod ord">
          <ac:chgData name="Gail Cross" userId="9e0fbb2e9583deed" providerId="LiveId" clId="{A07FF165-3693-497D-A997-D009FB519B94}" dt="2021-04-14T16:26:12.672" v="39419" actId="700"/>
          <ac:spMkLst>
            <pc:docMk/>
            <pc:sldMk cId="1695167907" sldId="1113"/>
            <ac:spMk id="3" creationId="{D9769738-FCFD-4FDB-B504-64C8985FC555}"/>
          </ac:spMkLst>
        </pc:spChg>
        <pc:spChg chg="add mod ord">
          <ac:chgData name="Gail Cross" userId="9e0fbb2e9583deed" providerId="LiveId" clId="{A07FF165-3693-497D-A997-D009FB519B94}" dt="2021-04-14T16:30:00.430" v="39586" actId="27636"/>
          <ac:spMkLst>
            <pc:docMk/>
            <pc:sldMk cId="1695167907" sldId="1113"/>
            <ac:spMk id="4" creationId="{A89FE587-EA37-472A-9A20-94BCDDA1ED82}"/>
          </ac:spMkLst>
        </pc:spChg>
        <pc:spChg chg="add mod ord">
          <ac:chgData name="Gail Cross" userId="9e0fbb2e9583deed" providerId="LiveId" clId="{A07FF165-3693-497D-A997-D009FB519B94}" dt="2021-04-15T04:07:24.443" v="60109" actId="113"/>
          <ac:spMkLst>
            <pc:docMk/>
            <pc:sldMk cId="1695167907" sldId="1113"/>
            <ac:spMk id="5" creationId="{78DDE265-76CF-44BB-9C91-E21721E38ADE}"/>
          </ac:spMkLst>
        </pc:spChg>
        <pc:picChg chg="add mod">
          <ac:chgData name="Gail Cross" userId="9e0fbb2e9583deed" providerId="LiveId" clId="{A07FF165-3693-497D-A997-D009FB519B94}" dt="2021-04-15T04:27:22.587" v="60903" actId="14100"/>
          <ac:picMkLst>
            <pc:docMk/>
            <pc:sldMk cId="1695167907" sldId="1113"/>
            <ac:picMk id="6" creationId="{509186B1-06D6-42D5-AFFF-CF1B7ECFE3E6}"/>
          </ac:picMkLst>
        </pc:picChg>
      </pc:sldChg>
      <pc:sldChg chg="modSp add del mod">
        <pc:chgData name="Gail Cross" userId="9e0fbb2e9583deed" providerId="LiveId" clId="{A07FF165-3693-497D-A997-D009FB519B94}" dt="2021-04-14T16:35:30.624" v="39621" actId="47"/>
        <pc:sldMkLst>
          <pc:docMk/>
          <pc:sldMk cId="65722411" sldId="1114"/>
        </pc:sldMkLst>
        <pc:spChg chg="mod">
          <ac:chgData name="Gail Cross" userId="9e0fbb2e9583deed" providerId="LiveId" clId="{A07FF165-3693-497D-A997-D009FB519B94}" dt="2021-04-14T16:33:36.936" v="39604" actId="27636"/>
          <ac:spMkLst>
            <pc:docMk/>
            <pc:sldMk cId="65722411" sldId="1114"/>
            <ac:spMk id="3" creationId="{4C51B567-8369-4B76-AB7F-FDE2E3B6E4C1}"/>
          </ac:spMkLst>
        </pc:spChg>
        <pc:spChg chg="mod">
          <ac:chgData name="Gail Cross" userId="9e0fbb2e9583deed" providerId="LiveId" clId="{A07FF165-3693-497D-A997-D009FB519B94}" dt="2021-04-14T16:35:09.973" v="39620" actId="1076"/>
          <ac:spMkLst>
            <pc:docMk/>
            <pc:sldMk cId="65722411" sldId="1114"/>
            <ac:spMk id="4" creationId="{D5CBB24A-43DC-4FDB-93E9-4C6907404871}"/>
          </ac:spMkLst>
        </pc:spChg>
      </pc:sldChg>
      <pc:sldChg chg="addSp delSp modSp add mod ord">
        <pc:chgData name="Gail Cross" userId="9e0fbb2e9583deed" providerId="LiveId" clId="{A07FF165-3693-497D-A997-D009FB519B94}" dt="2021-04-14T16:56:37.759" v="42050" actId="1076"/>
        <pc:sldMkLst>
          <pc:docMk/>
          <pc:sldMk cId="1763447326" sldId="1115"/>
        </pc:sldMkLst>
        <pc:spChg chg="del">
          <ac:chgData name="Gail Cross" userId="9e0fbb2e9583deed" providerId="LiveId" clId="{A07FF165-3693-497D-A997-D009FB519B94}" dt="2021-04-14T16:34:41.831" v="39619" actId="478"/>
          <ac:spMkLst>
            <pc:docMk/>
            <pc:sldMk cId="1763447326" sldId="1115"/>
            <ac:spMk id="2" creationId="{B99D7666-2204-48E8-89E6-332713522DD3}"/>
          </ac:spMkLst>
        </pc:spChg>
        <pc:spChg chg="mod">
          <ac:chgData name="Gail Cross" userId="9e0fbb2e9583deed" providerId="LiveId" clId="{A07FF165-3693-497D-A997-D009FB519B94}" dt="2021-04-14T16:53:44.986" v="42003" actId="1076"/>
          <ac:spMkLst>
            <pc:docMk/>
            <pc:sldMk cId="1763447326" sldId="1115"/>
            <ac:spMk id="8" creationId="{984592DA-37EC-1447-82AF-FFB6DB9A9E1A}"/>
          </ac:spMkLst>
        </pc:spChg>
        <pc:spChg chg="mod">
          <ac:chgData name="Gail Cross" userId="9e0fbb2e9583deed" providerId="LiveId" clId="{A07FF165-3693-497D-A997-D009FB519B94}" dt="2021-04-14T16:54:41.642" v="42021"/>
          <ac:spMkLst>
            <pc:docMk/>
            <pc:sldMk cId="1763447326" sldId="1115"/>
            <ac:spMk id="25" creationId="{97E92F46-2A45-4D7A-AD04-8658C0C214F0}"/>
          </ac:spMkLst>
        </pc:spChg>
        <pc:spChg chg="mod">
          <ac:chgData name="Gail Cross" userId="9e0fbb2e9583deed" providerId="LiveId" clId="{A07FF165-3693-497D-A997-D009FB519B94}" dt="2021-04-14T16:54:41.642" v="42021"/>
          <ac:spMkLst>
            <pc:docMk/>
            <pc:sldMk cId="1763447326" sldId="1115"/>
            <ac:spMk id="26" creationId="{78FC284D-5995-495E-8E17-2F7C0F71BDD6}"/>
          </ac:spMkLst>
        </pc:spChg>
        <pc:grpChg chg="add mod">
          <ac:chgData name="Gail Cross" userId="9e0fbb2e9583deed" providerId="LiveId" clId="{A07FF165-3693-497D-A997-D009FB519B94}" dt="2021-04-14T16:55:11.441" v="42025" actId="1076"/>
          <ac:grpSpMkLst>
            <pc:docMk/>
            <pc:sldMk cId="1763447326" sldId="1115"/>
            <ac:grpSpMk id="24" creationId="{65936EFB-7194-4219-86DB-006E709F7D81}"/>
          </ac:grpSpMkLst>
        </pc:grpChg>
        <pc:grpChg chg="mod">
          <ac:chgData name="Gail Cross" userId="9e0fbb2e9583deed" providerId="LiveId" clId="{A07FF165-3693-497D-A997-D009FB519B94}" dt="2021-04-14T16:56:37.759" v="42050" actId="1076"/>
          <ac:grpSpMkLst>
            <pc:docMk/>
            <pc:sldMk cId="1763447326" sldId="1115"/>
            <ac:grpSpMk id="220" creationId="{00000000-0000-0000-0000-000000000000}"/>
          </ac:grpSpMkLst>
        </pc:grpChg>
        <pc:grpChg chg="mod">
          <ac:chgData name="Gail Cross" userId="9e0fbb2e9583deed" providerId="LiveId" clId="{A07FF165-3693-497D-A997-D009FB519B94}" dt="2021-04-14T16:56:19.686" v="42048" actId="14100"/>
          <ac:grpSpMkLst>
            <pc:docMk/>
            <pc:sldMk cId="1763447326" sldId="1115"/>
            <ac:grpSpMk id="223" creationId="{00000000-0000-0000-0000-000000000000}"/>
          </ac:grpSpMkLst>
        </pc:grpChg>
        <pc:grpChg chg="del">
          <ac:chgData name="Gail Cross" userId="9e0fbb2e9583deed" providerId="LiveId" clId="{A07FF165-3693-497D-A997-D009FB519B94}" dt="2021-04-14T16:54:45.441" v="42023" actId="478"/>
          <ac:grpSpMkLst>
            <pc:docMk/>
            <pc:sldMk cId="1763447326" sldId="1115"/>
            <ac:grpSpMk id="229" creationId="{00000000-0000-0000-0000-000000000000}"/>
          </ac:grpSpMkLst>
        </pc:grpChg>
        <pc:grpChg chg="mod">
          <ac:chgData name="Gail Cross" userId="9e0fbb2e9583deed" providerId="LiveId" clId="{A07FF165-3693-497D-A997-D009FB519B94}" dt="2021-04-14T16:53:55.510" v="42006" actId="1076"/>
          <ac:grpSpMkLst>
            <pc:docMk/>
            <pc:sldMk cId="1763447326" sldId="1115"/>
            <ac:grpSpMk id="251" creationId="{781AD660-FE09-3B40-8608-3742EF8BB5F4}"/>
          </ac:grpSpMkLst>
        </pc:grpChg>
        <pc:picChg chg="mod">
          <ac:chgData name="Gail Cross" userId="9e0fbb2e9583deed" providerId="LiveId" clId="{A07FF165-3693-497D-A997-D009FB519B94}" dt="2021-04-14T16:55:57.700" v="42042" actId="14100"/>
          <ac:picMkLst>
            <pc:docMk/>
            <pc:sldMk cId="1763447326" sldId="1115"/>
            <ac:picMk id="3" creationId="{CAC07F00-5C7F-4091-AA5E-72DD8DEE55E4}"/>
          </ac:picMkLst>
        </pc:picChg>
        <pc:picChg chg="mod">
          <ac:chgData name="Gail Cross" userId="9e0fbb2e9583deed" providerId="LiveId" clId="{A07FF165-3693-497D-A997-D009FB519B94}" dt="2021-04-14T16:56:34.036" v="42049" actId="14100"/>
          <ac:picMkLst>
            <pc:docMk/>
            <pc:sldMk cId="1763447326" sldId="1115"/>
            <ac:picMk id="6" creationId="{2AED505E-9FCE-A942-B8D8-9E5729E9E186}"/>
          </ac:picMkLst>
        </pc:picChg>
        <pc:picChg chg="mod modCrop">
          <ac:chgData name="Gail Cross" userId="9e0fbb2e9583deed" providerId="LiveId" clId="{A07FF165-3693-497D-A997-D009FB519B94}" dt="2021-04-14T16:55:45.918" v="42037" actId="14100"/>
          <ac:picMkLst>
            <pc:docMk/>
            <pc:sldMk cId="1763447326" sldId="1115"/>
            <ac:picMk id="9" creationId="{5E71D555-CC46-3744-BAB1-F55F6BFAB633}"/>
          </ac:picMkLst>
        </pc:picChg>
        <pc:picChg chg="mod">
          <ac:chgData name="Gail Cross" userId="9e0fbb2e9583deed" providerId="LiveId" clId="{A07FF165-3693-497D-A997-D009FB519B94}" dt="2021-04-14T16:56:00.205" v="42043" actId="14100"/>
          <ac:picMkLst>
            <pc:docMk/>
            <pc:sldMk cId="1763447326" sldId="1115"/>
            <ac:picMk id="10" creationId="{0EDECBF3-C10D-4046-B91E-8C3CF0C306BC}"/>
          </ac:picMkLst>
        </pc:picChg>
        <pc:picChg chg="mod">
          <ac:chgData name="Gail Cross" userId="9e0fbb2e9583deed" providerId="LiveId" clId="{A07FF165-3693-497D-A997-D009FB519B94}" dt="2021-04-14T16:53:59.555" v="42007" actId="1076"/>
          <ac:picMkLst>
            <pc:docMk/>
            <pc:sldMk cId="1763447326" sldId="1115"/>
            <ac:picMk id="11" creationId="{680FAB8D-DB8C-D14A-9C20-8E6926D3F696}"/>
          </ac:picMkLst>
        </pc:picChg>
        <pc:picChg chg="mod">
          <ac:chgData name="Gail Cross" userId="9e0fbb2e9583deed" providerId="LiveId" clId="{A07FF165-3693-497D-A997-D009FB519B94}" dt="2021-04-14T16:56:05.199" v="42044" actId="14100"/>
          <ac:picMkLst>
            <pc:docMk/>
            <pc:sldMk cId="1763447326" sldId="1115"/>
            <ac:picMk id="12" creationId="{C23D720F-9DBB-874D-81BF-193823BEDFB6}"/>
          </ac:picMkLst>
        </pc:picChg>
        <pc:picChg chg="mod">
          <ac:chgData name="Gail Cross" userId="9e0fbb2e9583deed" providerId="LiveId" clId="{A07FF165-3693-497D-A997-D009FB519B94}" dt="2021-04-14T16:55:52.230" v="42039" actId="14100"/>
          <ac:picMkLst>
            <pc:docMk/>
            <pc:sldMk cId="1763447326" sldId="1115"/>
            <ac:picMk id="21" creationId="{F84B4DFC-3E9F-401F-8ECE-00200F86F48C}"/>
          </ac:picMkLst>
        </pc:picChg>
        <pc:picChg chg="mod">
          <ac:chgData name="Gail Cross" userId="9e0fbb2e9583deed" providerId="LiveId" clId="{A07FF165-3693-497D-A997-D009FB519B94}" dt="2021-04-14T16:55:55.045" v="42041" actId="1076"/>
          <ac:picMkLst>
            <pc:docMk/>
            <pc:sldMk cId="1763447326" sldId="1115"/>
            <ac:picMk id="254" creationId="{2D7B0BF2-9CE8-2445-97B0-28B65837EFAE}"/>
          </ac:picMkLst>
        </pc:picChg>
      </pc:sldChg>
      <pc:sldChg chg="delSp new del mod modClrScheme chgLayout">
        <pc:chgData name="Gail Cross" userId="9e0fbb2e9583deed" providerId="LiveId" clId="{A07FF165-3693-497D-A997-D009FB519B94}" dt="2021-04-14T16:51:47.355" v="41996" actId="47"/>
        <pc:sldMkLst>
          <pc:docMk/>
          <pc:sldMk cId="430248357" sldId="1116"/>
        </pc:sldMkLst>
        <pc:spChg chg="del">
          <ac:chgData name="Gail Cross" userId="9e0fbb2e9583deed" providerId="LiveId" clId="{A07FF165-3693-497D-A997-D009FB519B94}" dt="2021-04-14T16:48:56.910" v="39938" actId="700"/>
          <ac:spMkLst>
            <pc:docMk/>
            <pc:sldMk cId="430248357" sldId="1116"/>
            <ac:spMk id="2" creationId="{B4CB2C4E-30AE-4D25-A3E0-B1B0FEEC14AE}"/>
          </ac:spMkLst>
        </pc:spChg>
        <pc:spChg chg="del">
          <ac:chgData name="Gail Cross" userId="9e0fbb2e9583deed" providerId="LiveId" clId="{A07FF165-3693-497D-A997-D009FB519B94}" dt="2021-04-14T16:48:56.910" v="39938" actId="700"/>
          <ac:spMkLst>
            <pc:docMk/>
            <pc:sldMk cId="430248357" sldId="1116"/>
            <ac:spMk id="3" creationId="{C823776D-A79D-4C50-83E0-BC79CE4E2B34}"/>
          </ac:spMkLst>
        </pc:spChg>
        <pc:spChg chg="del">
          <ac:chgData name="Gail Cross" userId="9e0fbb2e9583deed" providerId="LiveId" clId="{A07FF165-3693-497D-A997-D009FB519B94}" dt="2021-04-14T16:48:56.910" v="39938" actId="700"/>
          <ac:spMkLst>
            <pc:docMk/>
            <pc:sldMk cId="430248357" sldId="1116"/>
            <ac:spMk id="4" creationId="{92F92035-FE21-4BDB-9F7F-43D126CD3A07}"/>
          </ac:spMkLst>
        </pc:spChg>
      </pc:sldChg>
      <pc:sldChg chg="addSp delSp modSp add mod">
        <pc:chgData name="Gail Cross" userId="9e0fbb2e9583deed" providerId="LiveId" clId="{A07FF165-3693-497D-A997-D009FB519B94}" dt="2021-04-15T04:58:46.950" v="61079"/>
        <pc:sldMkLst>
          <pc:docMk/>
          <pc:sldMk cId="2094940029" sldId="1116"/>
        </pc:sldMkLst>
        <pc:spChg chg="del">
          <ac:chgData name="Gail Cross" userId="9e0fbb2e9583deed" providerId="LiveId" clId="{A07FF165-3693-497D-A997-D009FB519B94}" dt="2021-04-14T17:08:21.044" v="57948" actId="478"/>
          <ac:spMkLst>
            <pc:docMk/>
            <pc:sldMk cId="2094940029" sldId="1116"/>
            <ac:spMk id="7" creationId="{70094CA4-0CFB-40F3-950F-C9373DE305C3}"/>
          </ac:spMkLst>
        </pc:spChg>
        <pc:graphicFrameChg chg="add mod">
          <ac:chgData name="Gail Cross" userId="9e0fbb2e9583deed" providerId="LiveId" clId="{A07FF165-3693-497D-A997-D009FB519B94}" dt="2021-04-15T04:45:50.323" v="61056" actId="14100"/>
          <ac:graphicFrameMkLst>
            <pc:docMk/>
            <pc:sldMk cId="2094940029" sldId="1116"/>
            <ac:graphicFrameMk id="4" creationId="{41DED30E-6CC5-4336-8BCA-6BB92AC0ED69}"/>
          </ac:graphicFrameMkLst>
        </pc:graphicFrameChg>
        <pc:graphicFrameChg chg="mod">
          <ac:chgData name="Gail Cross" userId="9e0fbb2e9583deed" providerId="LiveId" clId="{A07FF165-3693-497D-A997-D009FB519B94}" dt="2021-04-15T04:58:46.950" v="61079"/>
          <ac:graphicFrameMkLst>
            <pc:docMk/>
            <pc:sldMk cId="2094940029" sldId="1116"/>
            <ac:graphicFrameMk id="6" creationId="{D6CF5D33-FECF-4A2E-8FB9-E04F093301DE}"/>
          </ac:graphicFrameMkLst>
        </pc:graphicFrameChg>
        <pc:picChg chg="mod">
          <ac:chgData name="Gail Cross" userId="9e0fbb2e9583deed" providerId="LiveId" clId="{A07FF165-3693-497D-A997-D009FB519B94}" dt="2021-04-14T17:08:18.609" v="57947" actId="14100"/>
          <ac:picMkLst>
            <pc:docMk/>
            <pc:sldMk cId="2094940029" sldId="1116"/>
            <ac:picMk id="2" creationId="{A88440CE-FCEB-401F-8513-126E8DF93309}"/>
          </ac:picMkLst>
        </pc:picChg>
      </pc:sldChg>
      <pc:sldChg chg="addSp modSp new mod modClrScheme chgLayout">
        <pc:chgData name="Gail Cross" userId="9e0fbb2e9583deed" providerId="LiveId" clId="{A07FF165-3693-497D-A997-D009FB519B94}" dt="2021-04-15T06:14:40.503" v="62622" actId="20577"/>
        <pc:sldMkLst>
          <pc:docMk/>
          <pc:sldMk cId="408625326" sldId="1117"/>
        </pc:sldMkLst>
        <pc:spChg chg="add mod">
          <ac:chgData name="Gail Cross" userId="9e0fbb2e9583deed" providerId="LiveId" clId="{A07FF165-3693-497D-A997-D009FB519B94}" dt="2021-04-14T17:09:07.705" v="57967" actId="20577"/>
          <ac:spMkLst>
            <pc:docMk/>
            <pc:sldMk cId="408625326" sldId="1117"/>
            <ac:spMk id="2" creationId="{4B1F2584-EFF8-408F-85B7-790430963DF4}"/>
          </ac:spMkLst>
        </pc:spChg>
        <pc:spChg chg="add mod">
          <ac:chgData name="Gail Cross" userId="9e0fbb2e9583deed" providerId="LiveId" clId="{A07FF165-3693-497D-A997-D009FB519B94}" dt="2021-04-15T06:14:40.503" v="62622" actId="20577"/>
          <ac:spMkLst>
            <pc:docMk/>
            <pc:sldMk cId="408625326" sldId="1117"/>
            <ac:spMk id="3" creationId="{2784AA2E-1F54-40E8-B577-E20DF6337E4F}"/>
          </ac:spMkLst>
        </pc:spChg>
        <pc:picChg chg="add mod">
          <ac:chgData name="Gail Cross" userId="9e0fbb2e9583deed" providerId="LiveId" clId="{A07FF165-3693-497D-A997-D009FB519B94}" dt="2021-04-15T04:26:42.477" v="60891" actId="14100"/>
          <ac:picMkLst>
            <pc:docMk/>
            <pc:sldMk cId="408625326" sldId="1117"/>
            <ac:picMk id="4" creationId="{58A65D60-9404-43C0-B91B-F3188527FE38}"/>
          </ac:picMkLst>
        </pc:picChg>
      </pc:sldChg>
      <pc:sldChg chg="addSp delSp modSp new mod">
        <pc:chgData name="Gail Cross" userId="9e0fbb2e9583deed" providerId="LiveId" clId="{A07FF165-3693-497D-A997-D009FB519B94}" dt="2021-04-15T05:41:16.112" v="62581" actId="113"/>
        <pc:sldMkLst>
          <pc:docMk/>
          <pc:sldMk cId="4293513577" sldId="1118"/>
        </pc:sldMkLst>
        <pc:spChg chg="del mod">
          <ac:chgData name="Gail Cross" userId="9e0fbb2e9583deed" providerId="LiveId" clId="{A07FF165-3693-497D-A997-D009FB519B94}" dt="2021-04-15T03:23:55.005" v="59532" actId="478"/>
          <ac:spMkLst>
            <pc:docMk/>
            <pc:sldMk cId="4293513577" sldId="1118"/>
            <ac:spMk id="2" creationId="{C42051E6-6437-44BA-B3E3-8EFE3540615E}"/>
          </ac:spMkLst>
        </pc:spChg>
        <pc:spChg chg="del">
          <ac:chgData name="Gail Cross" userId="9e0fbb2e9583deed" providerId="LiveId" clId="{A07FF165-3693-497D-A997-D009FB519B94}" dt="2021-04-15T03:08:34.111" v="58950"/>
          <ac:spMkLst>
            <pc:docMk/>
            <pc:sldMk cId="4293513577" sldId="1118"/>
            <ac:spMk id="3" creationId="{72068BF6-595E-40BC-80D2-C9CCAF0DC719}"/>
          </ac:spMkLst>
        </pc:spChg>
        <pc:spChg chg="add del mod">
          <ac:chgData name="Gail Cross" userId="9e0fbb2e9583deed" providerId="LiveId" clId="{A07FF165-3693-497D-A997-D009FB519B94}" dt="2021-04-15T03:24:01.146" v="59534" actId="478"/>
          <ac:spMkLst>
            <pc:docMk/>
            <pc:sldMk cId="4293513577" sldId="1118"/>
            <ac:spMk id="6" creationId="{6C627673-450E-41F4-A0DA-3FBF7A63A68E}"/>
          </ac:spMkLst>
        </pc:spChg>
        <pc:spChg chg="add mod">
          <ac:chgData name="Gail Cross" userId="9e0fbb2e9583deed" providerId="LiveId" clId="{A07FF165-3693-497D-A997-D009FB519B94}" dt="2021-04-15T03:33:11.417" v="59873" actId="14100"/>
          <ac:spMkLst>
            <pc:docMk/>
            <pc:sldMk cId="4293513577" sldId="1118"/>
            <ac:spMk id="7" creationId="{DC957C6C-EB48-4C9A-95B1-EB60B772CF9B}"/>
          </ac:spMkLst>
        </pc:spChg>
        <pc:graphicFrameChg chg="add mod modGraphic">
          <ac:chgData name="Gail Cross" userId="9e0fbb2e9583deed" providerId="LiveId" clId="{A07FF165-3693-497D-A997-D009FB519B94}" dt="2021-04-15T05:41:16.112" v="62581" actId="113"/>
          <ac:graphicFrameMkLst>
            <pc:docMk/>
            <pc:sldMk cId="4293513577" sldId="1118"/>
            <ac:graphicFrameMk id="4" creationId="{70691EB8-0CF0-42EB-895C-F871DAA27E2B}"/>
          </ac:graphicFrameMkLst>
        </pc:graphicFrameChg>
      </pc:sldChg>
      <pc:sldChg chg="addSp delSp modSp new mod modClrScheme chgLayout modNotesTx">
        <pc:chgData name="Gail Cross" userId="9e0fbb2e9583deed" providerId="LiveId" clId="{A07FF165-3693-497D-A997-D009FB519B94}" dt="2021-04-15T04:26:57.163" v="60895" actId="14100"/>
        <pc:sldMkLst>
          <pc:docMk/>
          <pc:sldMk cId="3303141565" sldId="1119"/>
        </pc:sldMkLst>
        <pc:spChg chg="mod ord">
          <ac:chgData name="Gail Cross" userId="9e0fbb2e9583deed" providerId="LiveId" clId="{A07FF165-3693-497D-A997-D009FB519B94}" dt="2021-04-15T04:07:59.789" v="60118" actId="1076"/>
          <ac:spMkLst>
            <pc:docMk/>
            <pc:sldMk cId="3303141565" sldId="1119"/>
            <ac:spMk id="2" creationId="{734990CF-FAE8-45BC-91FA-8042D1DED304}"/>
          </ac:spMkLst>
        </pc:spChg>
        <pc:spChg chg="del mod ord">
          <ac:chgData name="Gail Cross" userId="9e0fbb2e9583deed" providerId="LiveId" clId="{A07FF165-3693-497D-A997-D009FB519B94}" dt="2021-04-15T03:38:59.687" v="59975" actId="700"/>
          <ac:spMkLst>
            <pc:docMk/>
            <pc:sldMk cId="3303141565" sldId="1119"/>
            <ac:spMk id="3" creationId="{43E74742-CF92-4AA6-A84C-6EB68ADDC190}"/>
          </ac:spMkLst>
        </pc:spChg>
        <pc:spChg chg="add del mod ord">
          <ac:chgData name="Gail Cross" userId="9e0fbb2e9583deed" providerId="LiveId" clId="{A07FF165-3693-497D-A997-D009FB519B94}" dt="2021-04-15T03:48:22.115" v="60041" actId="700"/>
          <ac:spMkLst>
            <pc:docMk/>
            <pc:sldMk cId="3303141565" sldId="1119"/>
            <ac:spMk id="4" creationId="{3666B822-0EEB-4AA9-AC42-5DDAB3895E22}"/>
          </ac:spMkLst>
        </pc:spChg>
        <pc:spChg chg="add del mod ord">
          <ac:chgData name="Gail Cross" userId="9e0fbb2e9583deed" providerId="LiveId" clId="{A07FF165-3693-497D-A997-D009FB519B94}" dt="2021-04-15T04:04:51.870" v="60051" actId="22"/>
          <ac:spMkLst>
            <pc:docMk/>
            <pc:sldMk cId="3303141565" sldId="1119"/>
            <ac:spMk id="5" creationId="{C986F9F1-19C6-44DE-9A32-A4012E890AE5}"/>
          </ac:spMkLst>
        </pc:spChg>
        <pc:spChg chg="add mod">
          <ac:chgData name="Gail Cross" userId="9e0fbb2e9583deed" providerId="LiveId" clId="{A07FF165-3693-497D-A997-D009FB519B94}" dt="2021-04-15T04:14:24.847" v="60272" actId="20577"/>
          <ac:spMkLst>
            <pc:docMk/>
            <pc:sldMk cId="3303141565" sldId="1119"/>
            <ac:spMk id="8" creationId="{8B51729F-98B5-4D56-930D-D6037E52EE11}"/>
          </ac:spMkLst>
        </pc:spChg>
        <pc:spChg chg="add mod">
          <ac:chgData name="Gail Cross" userId="9e0fbb2e9583deed" providerId="LiveId" clId="{A07FF165-3693-497D-A997-D009FB519B94}" dt="2021-04-15T04:14:02.393" v="60239" actId="14100"/>
          <ac:spMkLst>
            <pc:docMk/>
            <pc:sldMk cId="3303141565" sldId="1119"/>
            <ac:spMk id="9" creationId="{B061F142-03A6-4B85-903B-B7896D93FA07}"/>
          </ac:spMkLst>
        </pc:spChg>
        <pc:picChg chg="add mod ord">
          <ac:chgData name="Gail Cross" userId="9e0fbb2e9583deed" providerId="LiveId" clId="{A07FF165-3693-497D-A997-D009FB519B94}" dt="2021-04-15T04:08:07.905" v="60121" actId="1076"/>
          <ac:picMkLst>
            <pc:docMk/>
            <pc:sldMk cId="3303141565" sldId="1119"/>
            <ac:picMk id="7" creationId="{4CF88203-368D-49B8-B92B-B7184886BFAA}"/>
          </ac:picMkLst>
        </pc:picChg>
        <pc:picChg chg="add mod">
          <ac:chgData name="Gail Cross" userId="9e0fbb2e9583deed" providerId="LiveId" clId="{A07FF165-3693-497D-A997-D009FB519B94}" dt="2021-04-15T04:26:57.163" v="60895" actId="14100"/>
          <ac:picMkLst>
            <pc:docMk/>
            <pc:sldMk cId="3303141565" sldId="1119"/>
            <ac:picMk id="10" creationId="{3CFFC663-8F8D-4E4C-B527-5F142F549357}"/>
          </ac:picMkLst>
        </pc:picChg>
      </pc:sldChg>
      <pc:sldChg chg="addSp delSp modSp new del mod modClrScheme chgLayout">
        <pc:chgData name="Gail Cross" userId="9e0fbb2e9583deed" providerId="LiveId" clId="{A07FF165-3693-497D-A997-D009FB519B94}" dt="2021-04-15T04:45:57.891" v="61057" actId="47"/>
        <pc:sldMkLst>
          <pc:docMk/>
          <pc:sldMk cId="2539809029" sldId="1120"/>
        </pc:sldMkLst>
        <pc:spChg chg="add mod">
          <ac:chgData name="Gail Cross" userId="9e0fbb2e9583deed" providerId="LiveId" clId="{A07FF165-3693-497D-A997-D009FB519B94}" dt="2021-04-15T04:43:47.156" v="60997" actId="20577"/>
          <ac:spMkLst>
            <pc:docMk/>
            <pc:sldMk cId="2539809029" sldId="1120"/>
            <ac:spMk id="2" creationId="{7E055E97-EA48-44EB-9262-C53DEEFB2BD5}"/>
          </ac:spMkLst>
        </pc:spChg>
        <pc:spChg chg="add del mod">
          <ac:chgData name="Gail Cross" userId="9e0fbb2e9583deed" providerId="LiveId" clId="{A07FF165-3693-497D-A997-D009FB519B94}" dt="2021-04-15T04:40:35.592" v="60985"/>
          <ac:spMkLst>
            <pc:docMk/>
            <pc:sldMk cId="2539809029" sldId="1120"/>
            <ac:spMk id="3" creationId="{DAB58A4D-EF2D-4984-85EA-99AABEA82745}"/>
          </ac:spMkLst>
        </pc:spChg>
        <pc:spChg chg="add del mod">
          <ac:chgData name="Gail Cross" userId="9e0fbb2e9583deed" providerId="LiveId" clId="{A07FF165-3693-497D-A997-D009FB519B94}" dt="2021-04-15T04:44:32.600" v="60998" actId="1032"/>
          <ac:spMkLst>
            <pc:docMk/>
            <pc:sldMk cId="2539809029" sldId="1120"/>
            <ac:spMk id="6" creationId="{C88FC7BC-810A-4D09-937A-44D3AEA5CBB4}"/>
          </ac:spMkLst>
        </pc:spChg>
        <pc:graphicFrameChg chg="add del mod">
          <ac:chgData name="Gail Cross" userId="9e0fbb2e9583deed" providerId="LiveId" clId="{A07FF165-3693-497D-A997-D009FB519B94}" dt="2021-04-15T04:43:42.924" v="60986" actId="478"/>
          <ac:graphicFrameMkLst>
            <pc:docMk/>
            <pc:sldMk cId="2539809029" sldId="1120"/>
            <ac:graphicFrameMk id="4" creationId="{5A860FA9-A82B-4267-9648-312C93F4463E}"/>
          </ac:graphicFrameMkLst>
        </pc:graphicFrameChg>
        <pc:graphicFrameChg chg="add mod modGraphic">
          <ac:chgData name="Gail Cross" userId="9e0fbb2e9583deed" providerId="LiveId" clId="{A07FF165-3693-497D-A997-D009FB519B94}" dt="2021-04-15T04:45:27.376" v="61052" actId="478"/>
          <ac:graphicFrameMkLst>
            <pc:docMk/>
            <pc:sldMk cId="2539809029" sldId="1120"/>
            <ac:graphicFrameMk id="7" creationId="{58833B5C-6CF4-4313-BB95-25AB389DE431}"/>
          </ac:graphicFrameMkLst>
        </pc:graphicFrameChg>
        <pc:picChg chg="add mod">
          <ac:chgData name="Gail Cross" userId="9e0fbb2e9583deed" providerId="LiveId" clId="{A07FF165-3693-497D-A997-D009FB519B94}" dt="2021-04-15T04:45:41.342" v="61054" actId="1076"/>
          <ac:picMkLst>
            <pc:docMk/>
            <pc:sldMk cId="2539809029" sldId="1120"/>
            <ac:picMk id="8" creationId="{09D17B9D-7026-41B9-AB4C-28077B389022}"/>
          </ac:picMkLst>
        </pc:picChg>
      </pc:sldChg>
      <pc:sldChg chg="delSp modSp mod delAnim">
        <pc:chgData name="Gail Cross" userId="9e0fbb2e9583deed" providerId="LiveId" clId="{A07FF165-3693-497D-A997-D009FB519B94}" dt="2021-04-15T10:34:04.631" v="62671" actId="20577"/>
        <pc:sldMkLst>
          <pc:docMk/>
          <pc:sldMk cId="4040412311" sldId="1120"/>
        </pc:sldMkLst>
        <pc:spChg chg="del">
          <ac:chgData name="Gail Cross" userId="9e0fbb2e9583deed" providerId="LiveId" clId="{A07FF165-3693-497D-A997-D009FB519B94}" dt="2021-04-15T10:30:32.336" v="62638" actId="478"/>
          <ac:spMkLst>
            <pc:docMk/>
            <pc:sldMk cId="4040412311" sldId="1120"/>
            <ac:spMk id="9" creationId="{21FC161A-0E5D-4BD0-AF49-EBF00F3C0653}"/>
          </ac:spMkLst>
        </pc:spChg>
        <pc:graphicFrameChg chg="mod modGraphic">
          <ac:chgData name="Gail Cross" userId="9e0fbb2e9583deed" providerId="LiveId" clId="{A07FF165-3693-497D-A997-D009FB519B94}" dt="2021-04-15T10:34:04.631" v="62671" actId="20577"/>
          <ac:graphicFrameMkLst>
            <pc:docMk/>
            <pc:sldMk cId="4040412311" sldId="1120"/>
            <ac:graphicFrameMk id="6" creationId="{0CFBF534-8027-42D1-B420-30C3E40A0281}"/>
          </ac:graphicFrameMkLst>
        </pc:graphicFrameChg>
        <pc:picChg chg="del">
          <ac:chgData name="Gail Cross" userId="9e0fbb2e9583deed" providerId="LiveId" clId="{A07FF165-3693-497D-A997-D009FB519B94}" dt="2021-04-15T10:30:30.525" v="62637" actId="478"/>
          <ac:picMkLst>
            <pc:docMk/>
            <pc:sldMk cId="4040412311" sldId="1120"/>
            <ac:picMk id="8" creationId="{84532B6C-8217-4613-B79B-0FD2F66F7855}"/>
          </ac:picMkLst>
        </pc:picChg>
      </pc:sldChg>
      <pc:sldChg chg="addSp delSp modSp new mod">
        <pc:chgData name="Gail Cross" userId="9e0fbb2e9583deed" providerId="LiveId" clId="{A07FF165-3693-497D-A997-D009FB519B94}" dt="2021-04-26T08:40:19.812" v="64011" actId="1038"/>
        <pc:sldMkLst>
          <pc:docMk/>
          <pc:sldMk cId="378097823" sldId="1121"/>
        </pc:sldMkLst>
        <pc:spChg chg="add mod">
          <ac:chgData name="Gail Cross" userId="9e0fbb2e9583deed" providerId="LiveId" clId="{A07FF165-3693-497D-A997-D009FB519B94}" dt="2021-04-26T08:35:47.143" v="63890" actId="255"/>
          <ac:spMkLst>
            <pc:docMk/>
            <pc:sldMk cId="378097823" sldId="1121"/>
            <ac:spMk id="2" creationId="{7D270591-8923-45DE-AC39-4E459D0F2348}"/>
          </ac:spMkLst>
        </pc:spChg>
        <pc:spChg chg="add mod">
          <ac:chgData name="Gail Cross" userId="9e0fbb2e9583deed" providerId="LiveId" clId="{A07FF165-3693-497D-A997-D009FB519B94}" dt="2021-04-26T08:37:15.394" v="63914" actId="1036"/>
          <ac:spMkLst>
            <pc:docMk/>
            <pc:sldMk cId="378097823" sldId="1121"/>
            <ac:spMk id="3" creationId="{E41E52C1-70B4-428F-81F0-7E82BEF4496E}"/>
          </ac:spMkLst>
        </pc:spChg>
        <pc:spChg chg="add mod">
          <ac:chgData name="Gail Cross" userId="9e0fbb2e9583deed" providerId="LiveId" clId="{A07FF165-3693-497D-A997-D009FB519B94}" dt="2021-04-26T08:38:30.277" v="63931" actId="20577"/>
          <ac:spMkLst>
            <pc:docMk/>
            <pc:sldMk cId="378097823" sldId="1121"/>
            <ac:spMk id="4" creationId="{7043F6BC-FC11-482C-A742-618914E0EEAA}"/>
          </ac:spMkLst>
        </pc:spChg>
        <pc:spChg chg="add mod">
          <ac:chgData name="Gail Cross" userId="9e0fbb2e9583deed" providerId="LiveId" clId="{A07FF165-3693-497D-A997-D009FB519B94}" dt="2021-04-26T08:40:12.846" v="64009" actId="1036"/>
          <ac:spMkLst>
            <pc:docMk/>
            <pc:sldMk cId="378097823" sldId="1121"/>
            <ac:spMk id="5" creationId="{46D2E160-1EE6-4843-A078-CEDE0252E142}"/>
          </ac:spMkLst>
        </pc:spChg>
        <pc:spChg chg="add mod">
          <ac:chgData name="Gail Cross" userId="9e0fbb2e9583deed" providerId="LiveId" clId="{A07FF165-3693-497D-A997-D009FB519B94}" dt="2021-04-26T08:39:29.604" v="64000" actId="1037"/>
          <ac:spMkLst>
            <pc:docMk/>
            <pc:sldMk cId="378097823" sldId="1121"/>
            <ac:spMk id="6" creationId="{5A50278F-C501-4A49-ADCE-6C888A033516}"/>
          </ac:spMkLst>
        </pc:spChg>
        <pc:spChg chg="add mod">
          <ac:chgData name="Gail Cross" userId="9e0fbb2e9583deed" providerId="LiveId" clId="{A07FF165-3693-497D-A997-D009FB519B94}" dt="2021-04-26T08:36:12.894" v="63895" actId="255"/>
          <ac:spMkLst>
            <pc:docMk/>
            <pc:sldMk cId="378097823" sldId="1121"/>
            <ac:spMk id="18" creationId="{5DBEFE60-840F-491C-BA96-CC45822844B3}"/>
          </ac:spMkLst>
        </pc:spChg>
        <pc:spChg chg="add mod">
          <ac:chgData name="Gail Cross" userId="9e0fbb2e9583deed" providerId="LiveId" clId="{A07FF165-3693-497D-A997-D009FB519B94}" dt="2021-04-26T08:36:18.045" v="63896" actId="255"/>
          <ac:spMkLst>
            <pc:docMk/>
            <pc:sldMk cId="378097823" sldId="1121"/>
            <ac:spMk id="19" creationId="{4A9BF58C-EDEE-4910-9D93-96C6E545752A}"/>
          </ac:spMkLst>
        </pc:spChg>
        <pc:spChg chg="add mod">
          <ac:chgData name="Gail Cross" userId="9e0fbb2e9583deed" providerId="LiveId" clId="{A07FF165-3693-497D-A997-D009FB519B94}" dt="2021-04-26T08:36:24.988" v="63897" actId="255"/>
          <ac:spMkLst>
            <pc:docMk/>
            <pc:sldMk cId="378097823" sldId="1121"/>
            <ac:spMk id="20" creationId="{0344731D-57F7-4527-86CF-223802F36CC8}"/>
          </ac:spMkLst>
        </pc:spChg>
        <pc:spChg chg="add mod">
          <ac:chgData name="Gail Cross" userId="9e0fbb2e9583deed" providerId="LiveId" clId="{A07FF165-3693-497D-A997-D009FB519B94}" dt="2021-04-26T08:40:19.812" v="64011" actId="1038"/>
          <ac:spMkLst>
            <pc:docMk/>
            <pc:sldMk cId="378097823" sldId="1121"/>
            <ac:spMk id="21" creationId="{8929673E-1C76-4F1A-AFCC-7794197CAB32}"/>
          </ac:spMkLst>
        </pc:spChg>
        <pc:spChg chg="add mod">
          <ac:chgData name="Gail Cross" userId="9e0fbb2e9583deed" providerId="LiveId" clId="{A07FF165-3693-497D-A997-D009FB519B94}" dt="2021-04-26T08:39:12.701" v="63968" actId="1035"/>
          <ac:spMkLst>
            <pc:docMk/>
            <pc:sldMk cId="378097823" sldId="1121"/>
            <ac:spMk id="32" creationId="{62EB528E-BA0A-41F4-B31B-BE0AEB23B5AA}"/>
          </ac:spMkLst>
        </pc:spChg>
        <pc:spChg chg="add mod">
          <ac:chgData name="Gail Cross" userId="9e0fbb2e9583deed" providerId="LiveId" clId="{A07FF165-3693-497D-A997-D009FB519B94}" dt="2021-04-26T08:39:19.489" v="63993" actId="1035"/>
          <ac:spMkLst>
            <pc:docMk/>
            <pc:sldMk cId="378097823" sldId="1121"/>
            <ac:spMk id="33" creationId="{DA70E4A5-86A7-4866-95C9-09F6497C1B38}"/>
          </ac:spMkLst>
        </pc:spChg>
        <pc:spChg chg="add mod">
          <ac:chgData name="Gail Cross" userId="9e0fbb2e9583deed" providerId="LiveId" clId="{A07FF165-3693-497D-A997-D009FB519B94}" dt="2021-04-26T06:27:10.119" v="63859" actId="20577"/>
          <ac:spMkLst>
            <pc:docMk/>
            <pc:sldMk cId="378097823" sldId="1121"/>
            <ac:spMk id="34" creationId="{27915485-B600-48C1-A800-B2F60F3F0926}"/>
          </ac:spMkLst>
        </pc:spChg>
        <pc:spChg chg="add mod">
          <ac:chgData name="Gail Cross" userId="9e0fbb2e9583deed" providerId="LiveId" clId="{A07FF165-3693-497D-A997-D009FB519B94}" dt="2021-04-26T06:27:18.953" v="63861" actId="1076"/>
          <ac:spMkLst>
            <pc:docMk/>
            <pc:sldMk cId="378097823" sldId="1121"/>
            <ac:spMk id="35" creationId="{536A27A3-1786-4011-A65D-C4BEC726BD68}"/>
          </ac:spMkLst>
        </pc:spChg>
        <pc:cxnChg chg="add mod">
          <ac:chgData name="Gail Cross" userId="9e0fbb2e9583deed" providerId="LiveId" clId="{A07FF165-3693-497D-A997-D009FB519B94}" dt="2021-04-26T08:37:15.394" v="63914" actId="1036"/>
          <ac:cxnSpMkLst>
            <pc:docMk/>
            <pc:sldMk cId="378097823" sldId="1121"/>
            <ac:cxnSpMk id="8" creationId="{993A2240-0F82-4E04-9475-C44B0892B076}"/>
          </ac:cxnSpMkLst>
        </pc:cxnChg>
        <pc:cxnChg chg="add del mod">
          <ac:chgData name="Gail Cross" userId="9e0fbb2e9583deed" providerId="LiveId" clId="{A07FF165-3693-497D-A997-D009FB519B94}" dt="2021-04-26T06:09:36.683" v="63269" actId="478"/>
          <ac:cxnSpMkLst>
            <pc:docMk/>
            <pc:sldMk cId="378097823" sldId="1121"/>
            <ac:cxnSpMk id="10" creationId="{F94CCBFD-39B6-4864-81CE-61F6AFACED97}"/>
          </ac:cxnSpMkLst>
        </pc:cxnChg>
        <pc:cxnChg chg="add del mod">
          <ac:chgData name="Gail Cross" userId="9e0fbb2e9583deed" providerId="LiveId" clId="{A07FF165-3693-497D-A997-D009FB519B94}" dt="2021-04-26T08:37:18.592" v="63915" actId="478"/>
          <ac:cxnSpMkLst>
            <pc:docMk/>
            <pc:sldMk cId="378097823" sldId="1121"/>
            <ac:cxnSpMk id="13" creationId="{7A5B4BA0-F3C5-469D-9034-1664B2935598}"/>
          </ac:cxnSpMkLst>
        </pc:cxnChg>
        <pc:cxnChg chg="add del mod">
          <ac:chgData name="Gail Cross" userId="9e0fbb2e9583deed" providerId="LiveId" clId="{A07FF165-3693-497D-A997-D009FB519B94}" dt="2021-04-26T08:35:18.024" v="63889" actId="478"/>
          <ac:cxnSpMkLst>
            <pc:docMk/>
            <pc:sldMk cId="378097823" sldId="1121"/>
            <ac:cxnSpMk id="15" creationId="{DDA68467-C668-4D9D-966B-1D4FDF203C88}"/>
          </ac:cxnSpMkLst>
        </pc:cxnChg>
        <pc:cxnChg chg="add del mod">
          <ac:chgData name="Gail Cross" userId="9e0fbb2e9583deed" providerId="LiveId" clId="{A07FF165-3693-497D-A997-D009FB519B94}" dt="2021-04-26T08:35:15.208" v="63888" actId="478"/>
          <ac:cxnSpMkLst>
            <pc:docMk/>
            <pc:sldMk cId="378097823" sldId="1121"/>
            <ac:cxnSpMk id="17" creationId="{FE211541-C081-4C60-A76E-C7023E2CAF41}"/>
          </ac:cxnSpMkLst>
        </pc:cxnChg>
        <pc:cxnChg chg="add mod">
          <ac:chgData name="Gail Cross" userId="9e0fbb2e9583deed" providerId="LiveId" clId="{A07FF165-3693-497D-A997-D009FB519B94}" dt="2021-04-26T08:38:25.515" v="63929" actId="20577"/>
          <ac:cxnSpMkLst>
            <pc:docMk/>
            <pc:sldMk cId="378097823" sldId="1121"/>
            <ac:cxnSpMk id="25" creationId="{8B7589D3-902B-474B-ABB0-9C3F07798AF4}"/>
          </ac:cxnSpMkLst>
        </pc:cxnChg>
        <pc:cxnChg chg="add mod">
          <ac:chgData name="Gail Cross" userId="9e0fbb2e9583deed" providerId="LiveId" clId="{A07FF165-3693-497D-A997-D009FB519B94}" dt="2021-04-26T08:40:12.846" v="64009" actId="1036"/>
          <ac:cxnSpMkLst>
            <pc:docMk/>
            <pc:sldMk cId="378097823" sldId="1121"/>
            <ac:cxnSpMk id="27" creationId="{EE550028-A65C-4414-91D1-3A349C5229CD}"/>
          </ac:cxnSpMkLst>
        </pc:cxnChg>
        <pc:cxnChg chg="add mod">
          <ac:chgData name="Gail Cross" userId="9e0fbb2e9583deed" providerId="LiveId" clId="{A07FF165-3693-497D-A997-D009FB519B94}" dt="2021-04-26T08:38:51.743" v="63937" actId="692"/>
          <ac:cxnSpMkLst>
            <pc:docMk/>
            <pc:sldMk cId="378097823" sldId="1121"/>
            <ac:cxnSpMk id="29" creationId="{AF68D589-8C8A-49FC-8D01-E393036166FF}"/>
          </ac:cxnSpMkLst>
        </pc:cxnChg>
        <pc:cxnChg chg="add mod">
          <ac:chgData name="Gail Cross" userId="9e0fbb2e9583deed" providerId="LiveId" clId="{A07FF165-3693-497D-A997-D009FB519B94}" dt="2021-04-26T08:40:19.812" v="64011" actId="1038"/>
          <ac:cxnSpMkLst>
            <pc:docMk/>
            <pc:sldMk cId="378097823" sldId="1121"/>
            <ac:cxnSpMk id="31" creationId="{61266152-67D6-46FC-8784-C11ED06FEAD5}"/>
          </ac:cxnSpMkLst>
        </pc:cxnChg>
        <pc:cxnChg chg="add mod">
          <ac:chgData name="Gail Cross" userId="9e0fbb2e9583deed" providerId="LiveId" clId="{A07FF165-3693-497D-A997-D009FB519B94}" dt="2021-04-26T08:39:12.701" v="63968" actId="1035"/>
          <ac:cxnSpMkLst>
            <pc:docMk/>
            <pc:sldMk cId="378097823" sldId="1121"/>
            <ac:cxnSpMk id="37" creationId="{544675E7-F44E-40D5-BADB-A485AFAD0687}"/>
          </ac:cxnSpMkLst>
        </pc:cxnChg>
        <pc:cxnChg chg="add mod">
          <ac:chgData name="Gail Cross" userId="9e0fbb2e9583deed" providerId="LiveId" clId="{A07FF165-3693-497D-A997-D009FB519B94}" dt="2021-04-26T08:39:19.489" v="63993" actId="1035"/>
          <ac:cxnSpMkLst>
            <pc:docMk/>
            <pc:sldMk cId="378097823" sldId="1121"/>
            <ac:cxnSpMk id="39" creationId="{90B76EE4-C1BF-4D64-A63C-5713C26D2470}"/>
          </ac:cxnSpMkLst>
        </pc:cxnChg>
        <pc:cxnChg chg="add mod">
          <ac:chgData name="Gail Cross" userId="9e0fbb2e9583deed" providerId="LiveId" clId="{A07FF165-3693-497D-A997-D009FB519B94}" dt="2021-04-26T08:38:55.314" v="63938" actId="692"/>
          <ac:cxnSpMkLst>
            <pc:docMk/>
            <pc:sldMk cId="378097823" sldId="1121"/>
            <ac:cxnSpMk id="42" creationId="{B88CC00A-524B-4718-9C66-7BD76F4751F8}"/>
          </ac:cxnSpMkLst>
        </pc:cxnChg>
        <pc:cxnChg chg="add mod">
          <ac:chgData name="Gail Cross" userId="9e0fbb2e9583deed" providerId="LiveId" clId="{A07FF165-3693-497D-A997-D009FB519B94}" dt="2021-04-26T08:39:01.986" v="63940" actId="692"/>
          <ac:cxnSpMkLst>
            <pc:docMk/>
            <pc:sldMk cId="378097823" sldId="1121"/>
            <ac:cxnSpMk id="45" creationId="{625611C0-7601-487A-8568-66DC831A89B5}"/>
          </ac:cxnSpMkLst>
        </pc:cxnChg>
        <pc:cxnChg chg="add mod">
          <ac:chgData name="Gail Cross" userId="9e0fbb2e9583deed" providerId="LiveId" clId="{A07FF165-3693-497D-A997-D009FB519B94}" dt="2021-04-26T08:39:29.604" v="64000" actId="1037"/>
          <ac:cxnSpMkLst>
            <pc:docMk/>
            <pc:sldMk cId="378097823" sldId="1121"/>
            <ac:cxnSpMk id="51" creationId="{1F67F18F-9526-4FD7-AE0E-F29F90E3FD09}"/>
          </ac:cxnSpMkLst>
        </pc:cxnChg>
        <pc:cxnChg chg="add mod">
          <ac:chgData name="Gail Cross" userId="9e0fbb2e9583deed" providerId="LiveId" clId="{A07FF165-3693-497D-A997-D009FB519B94}" dt="2021-04-26T08:40:14.351" v="64010" actId="1036"/>
          <ac:cxnSpMkLst>
            <pc:docMk/>
            <pc:sldMk cId="378097823" sldId="1121"/>
            <ac:cxnSpMk id="53" creationId="{DA88CEFD-C8DF-402B-8F63-AF308607CB51}"/>
          </ac:cxnSpMkLst>
        </pc:cxnChg>
        <pc:cxnChg chg="add del mod">
          <ac:chgData name="Gail Cross" userId="9e0fbb2e9583deed" providerId="LiveId" clId="{A07FF165-3693-497D-A997-D009FB519B94}" dt="2021-04-26T08:37:50.992" v="63922" actId="478"/>
          <ac:cxnSpMkLst>
            <pc:docMk/>
            <pc:sldMk cId="378097823" sldId="1121"/>
            <ac:cxnSpMk id="55" creationId="{438F13E5-1AE9-4E6E-B954-87302A30D26C}"/>
          </ac:cxnSpMkLst>
        </pc:cxnChg>
        <pc:cxnChg chg="add mod">
          <ac:chgData name="Gail Cross" userId="9e0fbb2e9583deed" providerId="LiveId" clId="{A07FF165-3693-497D-A997-D009FB519B94}" dt="2021-04-26T08:40:12.846" v="64009" actId="1036"/>
          <ac:cxnSpMkLst>
            <pc:docMk/>
            <pc:sldMk cId="378097823" sldId="1121"/>
            <ac:cxnSpMk id="57" creationId="{B1016F65-AFAA-4052-B860-8CCCDFF46B2B}"/>
          </ac:cxnSpMkLst>
        </pc:cxnChg>
      </pc:sldChg>
      <pc:sldMasterChg chg="new del mod addSldLayout delSldLayout">
        <pc:chgData name="Gail Cross" userId="9e0fbb2e9583deed" providerId="LiveId" clId="{A07FF165-3693-497D-A997-D009FB519B94}" dt="2021-04-13T09:20:23.869" v="24958" actId="6938"/>
        <pc:sldMasterMkLst>
          <pc:docMk/>
          <pc:sldMasterMk cId="529690886" sldId="2147483672"/>
        </pc:sldMasterMkLst>
        <pc:sldLayoutChg chg="new del replId">
          <pc:chgData name="Gail Cross" userId="9e0fbb2e9583deed" providerId="LiveId" clId="{A07FF165-3693-497D-A997-D009FB519B94}" dt="2021-04-13T09:20:23.869" v="24958" actId="6938"/>
          <pc:sldLayoutMkLst>
            <pc:docMk/>
            <pc:sldMasterMk cId="529690886" sldId="2147483672"/>
            <pc:sldLayoutMk cId="4270713721" sldId="2147483673"/>
          </pc:sldLayoutMkLst>
        </pc:sldLayoutChg>
        <pc:sldLayoutChg chg="new del replId">
          <pc:chgData name="Gail Cross" userId="9e0fbb2e9583deed" providerId="LiveId" clId="{A07FF165-3693-497D-A997-D009FB519B94}" dt="2021-04-13T09:20:23.869" v="24958" actId="6938"/>
          <pc:sldLayoutMkLst>
            <pc:docMk/>
            <pc:sldMasterMk cId="529690886" sldId="2147483672"/>
            <pc:sldLayoutMk cId="583613074" sldId="2147483674"/>
          </pc:sldLayoutMkLst>
        </pc:sldLayoutChg>
        <pc:sldLayoutChg chg="new del replId">
          <pc:chgData name="Gail Cross" userId="9e0fbb2e9583deed" providerId="LiveId" clId="{A07FF165-3693-497D-A997-D009FB519B94}" dt="2021-04-13T09:20:23.869" v="24958" actId="6938"/>
          <pc:sldLayoutMkLst>
            <pc:docMk/>
            <pc:sldMasterMk cId="529690886" sldId="2147483672"/>
            <pc:sldLayoutMk cId="1493322188" sldId="2147483675"/>
          </pc:sldLayoutMkLst>
        </pc:sldLayoutChg>
        <pc:sldLayoutChg chg="new del replId">
          <pc:chgData name="Gail Cross" userId="9e0fbb2e9583deed" providerId="LiveId" clId="{A07FF165-3693-497D-A997-D009FB519B94}" dt="2021-04-13T09:20:23.869" v="24958" actId="6938"/>
          <pc:sldLayoutMkLst>
            <pc:docMk/>
            <pc:sldMasterMk cId="529690886" sldId="2147483672"/>
            <pc:sldLayoutMk cId="1599066509" sldId="2147483676"/>
          </pc:sldLayoutMkLst>
        </pc:sldLayoutChg>
        <pc:sldLayoutChg chg="new del replId">
          <pc:chgData name="Gail Cross" userId="9e0fbb2e9583deed" providerId="LiveId" clId="{A07FF165-3693-497D-A997-D009FB519B94}" dt="2021-04-13T09:20:23.869" v="24958" actId="6938"/>
          <pc:sldLayoutMkLst>
            <pc:docMk/>
            <pc:sldMasterMk cId="529690886" sldId="2147483672"/>
            <pc:sldLayoutMk cId="3179689026" sldId="2147483677"/>
          </pc:sldLayoutMkLst>
        </pc:sldLayoutChg>
        <pc:sldLayoutChg chg="new del replId">
          <pc:chgData name="Gail Cross" userId="9e0fbb2e9583deed" providerId="LiveId" clId="{A07FF165-3693-497D-A997-D009FB519B94}" dt="2021-04-13T09:20:23.869" v="24958" actId="6938"/>
          <pc:sldLayoutMkLst>
            <pc:docMk/>
            <pc:sldMasterMk cId="529690886" sldId="2147483672"/>
            <pc:sldLayoutMk cId="2023708299" sldId="2147483678"/>
          </pc:sldLayoutMkLst>
        </pc:sldLayoutChg>
        <pc:sldLayoutChg chg="new del replId">
          <pc:chgData name="Gail Cross" userId="9e0fbb2e9583deed" providerId="LiveId" clId="{A07FF165-3693-497D-A997-D009FB519B94}" dt="2021-04-13T09:20:23.869" v="24958" actId="6938"/>
          <pc:sldLayoutMkLst>
            <pc:docMk/>
            <pc:sldMasterMk cId="529690886" sldId="2147483672"/>
            <pc:sldLayoutMk cId="2358979625" sldId="2147483679"/>
          </pc:sldLayoutMkLst>
        </pc:sldLayoutChg>
        <pc:sldLayoutChg chg="new del replId">
          <pc:chgData name="Gail Cross" userId="9e0fbb2e9583deed" providerId="LiveId" clId="{A07FF165-3693-497D-A997-D009FB519B94}" dt="2021-04-13T09:20:23.869" v="24958" actId="6938"/>
          <pc:sldLayoutMkLst>
            <pc:docMk/>
            <pc:sldMasterMk cId="529690886" sldId="2147483672"/>
            <pc:sldLayoutMk cId="1308546663" sldId="2147483680"/>
          </pc:sldLayoutMkLst>
        </pc:sldLayoutChg>
        <pc:sldLayoutChg chg="new del replId">
          <pc:chgData name="Gail Cross" userId="9e0fbb2e9583deed" providerId="LiveId" clId="{A07FF165-3693-497D-A997-D009FB519B94}" dt="2021-04-13T09:20:23.869" v="24958" actId="6938"/>
          <pc:sldLayoutMkLst>
            <pc:docMk/>
            <pc:sldMasterMk cId="529690886" sldId="2147483672"/>
            <pc:sldLayoutMk cId="4117943123" sldId="2147483681"/>
          </pc:sldLayoutMkLst>
        </pc:sldLayoutChg>
        <pc:sldLayoutChg chg="new del replId">
          <pc:chgData name="Gail Cross" userId="9e0fbb2e9583deed" providerId="LiveId" clId="{A07FF165-3693-497D-A997-D009FB519B94}" dt="2021-04-13T09:20:23.869" v="24958" actId="6938"/>
          <pc:sldLayoutMkLst>
            <pc:docMk/>
            <pc:sldMasterMk cId="529690886" sldId="2147483672"/>
            <pc:sldLayoutMk cId="2077675764" sldId="2147483682"/>
          </pc:sldLayoutMkLst>
        </pc:sldLayoutChg>
        <pc:sldLayoutChg chg="new del replId">
          <pc:chgData name="Gail Cross" userId="9e0fbb2e9583deed" providerId="LiveId" clId="{A07FF165-3693-497D-A997-D009FB519B94}" dt="2021-04-13T09:20:23.869" v="24958" actId="6938"/>
          <pc:sldLayoutMkLst>
            <pc:docMk/>
            <pc:sldMasterMk cId="529690886" sldId="2147483672"/>
            <pc:sldLayoutMk cId="972133535" sldId="2147483683"/>
          </pc:sldLayoutMkLst>
        </pc:sldLayoutChg>
      </pc:sldMasterChg>
    </pc:docChg>
  </pc:docChgLst>
  <pc:docChgLst>
    <pc:chgData name="Gail Cross" userId="9e0fbb2e9583deed" providerId="LiveId" clId="{CC406501-ADDC-4BA3-B14A-9582A13602A7}"/>
    <pc:docChg chg="delSld">
      <pc:chgData name="Gail Cross" userId="9e0fbb2e9583deed" providerId="LiveId" clId="{CC406501-ADDC-4BA3-B14A-9582A13602A7}" dt="2021-10-20T14:01:20.738" v="0" actId="2696"/>
      <pc:docMkLst>
        <pc:docMk/>
      </pc:docMkLst>
      <pc:sldChg chg="del">
        <pc:chgData name="Gail Cross" userId="9e0fbb2e9583deed" providerId="LiveId" clId="{CC406501-ADDC-4BA3-B14A-9582A13602A7}" dt="2021-10-20T14:01:20.738" v="0" actId="2696"/>
        <pc:sldMkLst>
          <pc:docMk/>
          <pc:sldMk cId="435466157" sldId="264"/>
        </pc:sldMkLst>
      </pc:sldChg>
      <pc:sldChg chg="del">
        <pc:chgData name="Gail Cross" userId="9e0fbb2e9583deed" providerId="LiveId" clId="{CC406501-ADDC-4BA3-B14A-9582A13602A7}" dt="2021-10-20T14:01:20.738" v="0" actId="2696"/>
        <pc:sldMkLst>
          <pc:docMk/>
          <pc:sldMk cId="829382881" sldId="268"/>
        </pc:sldMkLst>
      </pc:sldChg>
      <pc:sldChg chg="del">
        <pc:chgData name="Gail Cross" userId="9e0fbb2e9583deed" providerId="LiveId" clId="{CC406501-ADDC-4BA3-B14A-9582A13602A7}" dt="2021-10-20T14:01:20.738" v="0" actId="2696"/>
        <pc:sldMkLst>
          <pc:docMk/>
          <pc:sldMk cId="835329318" sldId="279"/>
        </pc:sldMkLst>
      </pc:sldChg>
      <pc:sldChg chg="del">
        <pc:chgData name="Gail Cross" userId="9e0fbb2e9583deed" providerId="LiveId" clId="{CC406501-ADDC-4BA3-B14A-9582A13602A7}" dt="2021-10-20T14:01:20.738" v="0" actId="2696"/>
        <pc:sldMkLst>
          <pc:docMk/>
          <pc:sldMk cId="1971160556" sldId="281"/>
        </pc:sldMkLst>
      </pc:sldChg>
      <pc:sldChg chg="del">
        <pc:chgData name="Gail Cross" userId="9e0fbb2e9583deed" providerId="LiveId" clId="{CC406501-ADDC-4BA3-B14A-9582A13602A7}" dt="2021-10-20T14:01:20.738" v="0" actId="2696"/>
        <pc:sldMkLst>
          <pc:docMk/>
          <pc:sldMk cId="1704382260" sldId="282"/>
        </pc:sldMkLst>
      </pc:sldChg>
      <pc:sldChg chg="del">
        <pc:chgData name="Gail Cross" userId="9e0fbb2e9583deed" providerId="LiveId" clId="{CC406501-ADDC-4BA3-B14A-9582A13602A7}" dt="2021-10-20T14:01:20.738" v="0" actId="2696"/>
        <pc:sldMkLst>
          <pc:docMk/>
          <pc:sldMk cId="109159160" sldId="284"/>
        </pc:sldMkLst>
      </pc:sldChg>
      <pc:sldChg chg="del">
        <pc:chgData name="Gail Cross" userId="9e0fbb2e9583deed" providerId="LiveId" clId="{CC406501-ADDC-4BA3-B14A-9582A13602A7}" dt="2021-10-20T14:01:20.738" v="0" actId="2696"/>
        <pc:sldMkLst>
          <pc:docMk/>
          <pc:sldMk cId="172733697" sldId="285"/>
        </pc:sldMkLst>
      </pc:sldChg>
      <pc:sldChg chg="del">
        <pc:chgData name="Gail Cross" userId="9e0fbb2e9583deed" providerId="LiveId" clId="{CC406501-ADDC-4BA3-B14A-9582A13602A7}" dt="2021-10-20T14:01:20.738" v="0" actId="2696"/>
        <pc:sldMkLst>
          <pc:docMk/>
          <pc:sldMk cId="592959133" sldId="286"/>
        </pc:sldMkLst>
      </pc:sldChg>
      <pc:sldChg chg="del">
        <pc:chgData name="Gail Cross" userId="9e0fbb2e9583deed" providerId="LiveId" clId="{CC406501-ADDC-4BA3-B14A-9582A13602A7}" dt="2021-10-20T14:01:20.738" v="0" actId="2696"/>
        <pc:sldMkLst>
          <pc:docMk/>
          <pc:sldMk cId="1379146766" sldId="288"/>
        </pc:sldMkLst>
      </pc:sldChg>
      <pc:sldChg chg="del">
        <pc:chgData name="Gail Cross" userId="9e0fbb2e9583deed" providerId="LiveId" clId="{CC406501-ADDC-4BA3-B14A-9582A13602A7}" dt="2021-10-20T14:01:20.738" v="0" actId="2696"/>
        <pc:sldMkLst>
          <pc:docMk/>
          <pc:sldMk cId="1972838515" sldId="291"/>
        </pc:sldMkLst>
      </pc:sldChg>
      <pc:sldChg chg="del">
        <pc:chgData name="Gail Cross" userId="9e0fbb2e9583deed" providerId="LiveId" clId="{CC406501-ADDC-4BA3-B14A-9582A13602A7}" dt="2021-10-20T14:01:20.738" v="0" actId="2696"/>
        <pc:sldMkLst>
          <pc:docMk/>
          <pc:sldMk cId="194945079" sldId="298"/>
        </pc:sldMkLst>
      </pc:sldChg>
      <pc:sldChg chg="del">
        <pc:chgData name="Gail Cross" userId="9e0fbb2e9583deed" providerId="LiveId" clId="{CC406501-ADDC-4BA3-B14A-9582A13602A7}" dt="2021-10-20T14:01:20.738" v="0" actId="2696"/>
        <pc:sldMkLst>
          <pc:docMk/>
          <pc:sldMk cId="2029146769" sldId="1099"/>
        </pc:sldMkLst>
      </pc:sldChg>
      <pc:sldChg chg="del">
        <pc:chgData name="Gail Cross" userId="9e0fbb2e9583deed" providerId="LiveId" clId="{CC406501-ADDC-4BA3-B14A-9582A13602A7}" dt="2021-10-20T14:01:20.738" v="0" actId="2696"/>
        <pc:sldMkLst>
          <pc:docMk/>
          <pc:sldMk cId="4224986732" sldId="110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SG" dirty="0"/>
              <a:t>Recruitment</a:t>
            </a:r>
          </a:p>
        </c:rich>
      </c:tx>
      <c:layout>
        <c:manualLayout>
          <c:xMode val="edge"/>
          <c:yMode val="edge"/>
          <c:x val="0.43255124310862969"/>
          <c:y val="2.8397110115870195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Total</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0"/>
                <c:pt idx="0">
                  <c:v>8th Sept</c:v>
                </c:pt>
                <c:pt idx="1">
                  <c:v>15th Sept</c:v>
                </c:pt>
                <c:pt idx="2">
                  <c:v>22nd Sept</c:v>
                </c:pt>
                <c:pt idx="3">
                  <c:v>29th Sept</c:v>
                </c:pt>
                <c:pt idx="4">
                  <c:v>6th Oct</c:v>
                </c:pt>
                <c:pt idx="5">
                  <c:v>13th Oct</c:v>
                </c:pt>
                <c:pt idx="6">
                  <c:v>20th Oct</c:v>
                </c:pt>
                <c:pt idx="7">
                  <c:v>27th Oct</c:v>
                </c:pt>
                <c:pt idx="8">
                  <c:v>3rd Nov</c:v>
                </c:pt>
                <c:pt idx="9">
                  <c:v>10th Nov</c:v>
                </c:pt>
                <c:pt idx="10">
                  <c:v>17th Nov</c:v>
                </c:pt>
                <c:pt idx="11">
                  <c:v>24th Nov</c:v>
                </c:pt>
                <c:pt idx="12">
                  <c:v>1st Dec</c:v>
                </c:pt>
                <c:pt idx="13">
                  <c:v>8th Dec</c:v>
                </c:pt>
                <c:pt idx="14">
                  <c:v>15th Dec</c:v>
                </c:pt>
                <c:pt idx="15">
                  <c:v>22nd Dec</c:v>
                </c:pt>
                <c:pt idx="16">
                  <c:v>29th Dec</c:v>
                </c:pt>
                <c:pt idx="17">
                  <c:v>5th Jan</c:v>
                </c:pt>
                <c:pt idx="18">
                  <c:v>12th Jan</c:v>
                </c:pt>
                <c:pt idx="19">
                  <c:v>19th Jan</c:v>
                </c:pt>
              </c:strCache>
            </c:strRef>
          </c:cat>
          <c:val>
            <c:numRef>
              <c:f>Sheet1!$B$2:$B$22</c:f>
              <c:numCache>
                <c:formatCode>General</c:formatCode>
                <c:ptCount val="21"/>
                <c:pt idx="0">
                  <c:v>0</c:v>
                </c:pt>
                <c:pt idx="1">
                  <c:v>2</c:v>
                </c:pt>
                <c:pt idx="2">
                  <c:v>3</c:v>
                </c:pt>
                <c:pt idx="3">
                  <c:v>7</c:v>
                </c:pt>
                <c:pt idx="4">
                  <c:v>8</c:v>
                </c:pt>
                <c:pt idx="5">
                  <c:v>11</c:v>
                </c:pt>
                <c:pt idx="6">
                  <c:v>13</c:v>
                </c:pt>
                <c:pt idx="7">
                  <c:v>24</c:v>
                </c:pt>
                <c:pt idx="8">
                  <c:v>37</c:v>
                </c:pt>
                <c:pt idx="9">
                  <c:v>45</c:v>
                </c:pt>
                <c:pt idx="10">
                  <c:v>55</c:v>
                </c:pt>
                <c:pt idx="11">
                  <c:v>64</c:v>
                </c:pt>
                <c:pt idx="12">
                  <c:v>81</c:v>
                </c:pt>
                <c:pt idx="13">
                  <c:v>95</c:v>
                </c:pt>
                <c:pt idx="14">
                  <c:v>111</c:v>
                </c:pt>
                <c:pt idx="15">
                  <c:v>123</c:v>
                </c:pt>
                <c:pt idx="16">
                  <c:v>126</c:v>
                </c:pt>
                <c:pt idx="17">
                  <c:v>131</c:v>
                </c:pt>
                <c:pt idx="18">
                  <c:v>134</c:v>
                </c:pt>
                <c:pt idx="19">
                  <c:v>137</c:v>
                </c:pt>
              </c:numCache>
            </c:numRef>
          </c:val>
          <c:smooth val="0"/>
          <c:extLst>
            <c:ext xmlns:c16="http://schemas.microsoft.com/office/drawing/2014/chart" uri="{C3380CC4-5D6E-409C-BE32-E72D297353CC}">
              <c16:uniqueId val="{00000000-0F29-4474-B0F0-C4983881DD12}"/>
            </c:ext>
          </c:extLst>
        </c:ser>
        <c:ser>
          <c:idx val="1"/>
          <c:order val="1"/>
          <c:tx>
            <c:strRef>
              <c:f>Sheet1!$C$1</c:f>
              <c:strCache>
                <c:ptCount val="1"/>
                <c:pt idx="0">
                  <c:v>Uganda</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0"/>
                <c:pt idx="0">
                  <c:v>8th Sept</c:v>
                </c:pt>
                <c:pt idx="1">
                  <c:v>15th Sept</c:v>
                </c:pt>
                <c:pt idx="2">
                  <c:v>22nd Sept</c:v>
                </c:pt>
                <c:pt idx="3">
                  <c:v>29th Sept</c:v>
                </c:pt>
                <c:pt idx="4">
                  <c:v>6th Oct</c:v>
                </c:pt>
                <c:pt idx="5">
                  <c:v>13th Oct</c:v>
                </c:pt>
                <c:pt idx="6">
                  <c:v>20th Oct</c:v>
                </c:pt>
                <c:pt idx="7">
                  <c:v>27th Oct</c:v>
                </c:pt>
                <c:pt idx="8">
                  <c:v>3rd Nov</c:v>
                </c:pt>
                <c:pt idx="9">
                  <c:v>10th Nov</c:v>
                </c:pt>
                <c:pt idx="10">
                  <c:v>17th Nov</c:v>
                </c:pt>
                <c:pt idx="11">
                  <c:v>24th Nov</c:v>
                </c:pt>
                <c:pt idx="12">
                  <c:v>1st Dec</c:v>
                </c:pt>
                <c:pt idx="13">
                  <c:v>8th Dec</c:v>
                </c:pt>
                <c:pt idx="14">
                  <c:v>15th Dec</c:v>
                </c:pt>
                <c:pt idx="15">
                  <c:v>22nd Dec</c:v>
                </c:pt>
                <c:pt idx="16">
                  <c:v>29th Dec</c:v>
                </c:pt>
                <c:pt idx="17">
                  <c:v>5th Jan</c:v>
                </c:pt>
                <c:pt idx="18">
                  <c:v>12th Jan</c:v>
                </c:pt>
                <c:pt idx="19">
                  <c:v>19th Jan</c:v>
                </c:pt>
              </c:strCache>
            </c:strRef>
          </c:cat>
          <c:val>
            <c:numRef>
              <c:f>Sheet1!$C$3:$C$21</c:f>
              <c:numCache>
                <c:formatCode>General</c:formatCode>
                <c:ptCount val="19"/>
                <c:pt idx="0">
                  <c:v>2</c:v>
                </c:pt>
                <c:pt idx="1">
                  <c:v>3</c:v>
                </c:pt>
                <c:pt idx="2">
                  <c:v>7</c:v>
                </c:pt>
                <c:pt idx="3">
                  <c:v>8</c:v>
                </c:pt>
                <c:pt idx="4">
                  <c:v>11</c:v>
                </c:pt>
                <c:pt idx="5">
                  <c:v>13</c:v>
                </c:pt>
                <c:pt idx="6">
                  <c:v>18</c:v>
                </c:pt>
                <c:pt idx="7">
                  <c:v>29</c:v>
                </c:pt>
                <c:pt idx="8">
                  <c:v>35</c:v>
                </c:pt>
                <c:pt idx="9">
                  <c:v>41</c:v>
                </c:pt>
                <c:pt idx="10">
                  <c:v>46</c:v>
                </c:pt>
                <c:pt idx="11">
                  <c:v>52</c:v>
                </c:pt>
                <c:pt idx="12">
                  <c:v>58</c:v>
                </c:pt>
                <c:pt idx="13">
                  <c:v>70</c:v>
                </c:pt>
                <c:pt idx="14">
                  <c:v>79</c:v>
                </c:pt>
                <c:pt idx="15">
                  <c:v>81</c:v>
                </c:pt>
              </c:numCache>
            </c:numRef>
          </c:val>
          <c:smooth val="0"/>
          <c:extLst>
            <c:ext xmlns:c16="http://schemas.microsoft.com/office/drawing/2014/chart" uri="{C3380CC4-5D6E-409C-BE32-E72D297353CC}">
              <c16:uniqueId val="{00000001-0F29-4474-B0F0-C4983881DD12}"/>
            </c:ext>
          </c:extLst>
        </c:ser>
        <c:ser>
          <c:idx val="2"/>
          <c:order val="2"/>
          <c:tx>
            <c:strRef>
              <c:f>Sheet1!$D$1</c:f>
              <c:strCache>
                <c:ptCount val="1"/>
                <c:pt idx="0">
                  <c:v>Vietnam</c:v>
                </c:pt>
              </c:strCache>
            </c:strRef>
          </c:tx>
          <c:spPr>
            <a:ln w="28575" cap="rnd">
              <a:solidFill>
                <a:schemeClr val="accent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0"/>
                <c:pt idx="0">
                  <c:v>8th Sept</c:v>
                </c:pt>
                <c:pt idx="1">
                  <c:v>15th Sept</c:v>
                </c:pt>
                <c:pt idx="2">
                  <c:v>22nd Sept</c:v>
                </c:pt>
                <c:pt idx="3">
                  <c:v>29th Sept</c:v>
                </c:pt>
                <c:pt idx="4">
                  <c:v>6th Oct</c:v>
                </c:pt>
                <c:pt idx="5">
                  <c:v>13th Oct</c:v>
                </c:pt>
                <c:pt idx="6">
                  <c:v>20th Oct</c:v>
                </c:pt>
                <c:pt idx="7">
                  <c:v>27th Oct</c:v>
                </c:pt>
                <c:pt idx="8">
                  <c:v>3rd Nov</c:v>
                </c:pt>
                <c:pt idx="9">
                  <c:v>10th Nov</c:v>
                </c:pt>
                <c:pt idx="10">
                  <c:v>17th Nov</c:v>
                </c:pt>
                <c:pt idx="11">
                  <c:v>24th Nov</c:v>
                </c:pt>
                <c:pt idx="12">
                  <c:v>1st Dec</c:v>
                </c:pt>
                <c:pt idx="13">
                  <c:v>8th Dec</c:v>
                </c:pt>
                <c:pt idx="14">
                  <c:v>15th Dec</c:v>
                </c:pt>
                <c:pt idx="15">
                  <c:v>22nd Dec</c:v>
                </c:pt>
                <c:pt idx="16">
                  <c:v>29th Dec</c:v>
                </c:pt>
                <c:pt idx="17">
                  <c:v>5th Jan</c:v>
                </c:pt>
                <c:pt idx="18">
                  <c:v>12th Jan</c:v>
                </c:pt>
                <c:pt idx="19">
                  <c:v>19th Jan</c:v>
                </c:pt>
              </c:strCache>
            </c:strRef>
          </c:cat>
          <c:val>
            <c:numRef>
              <c:f>Sheet1!$D$2:$D$22</c:f>
              <c:numCache>
                <c:formatCode>General</c:formatCode>
                <c:ptCount val="21"/>
                <c:pt idx="0">
                  <c:v>0</c:v>
                </c:pt>
                <c:pt idx="1">
                  <c:v>0</c:v>
                </c:pt>
                <c:pt idx="2">
                  <c:v>0</c:v>
                </c:pt>
                <c:pt idx="3">
                  <c:v>0</c:v>
                </c:pt>
                <c:pt idx="4">
                  <c:v>0</c:v>
                </c:pt>
                <c:pt idx="5">
                  <c:v>0</c:v>
                </c:pt>
                <c:pt idx="6">
                  <c:v>0</c:v>
                </c:pt>
                <c:pt idx="7">
                  <c:v>6</c:v>
                </c:pt>
                <c:pt idx="8">
                  <c:v>8</c:v>
                </c:pt>
                <c:pt idx="9">
                  <c:v>10</c:v>
                </c:pt>
                <c:pt idx="10">
                  <c:v>14</c:v>
                </c:pt>
                <c:pt idx="11">
                  <c:v>15</c:v>
                </c:pt>
                <c:pt idx="12">
                  <c:v>21</c:v>
                </c:pt>
                <c:pt idx="13">
                  <c:v>25</c:v>
                </c:pt>
                <c:pt idx="14">
                  <c:v>27</c:v>
                </c:pt>
                <c:pt idx="15">
                  <c:v>28</c:v>
                </c:pt>
                <c:pt idx="16">
                  <c:v>29</c:v>
                </c:pt>
                <c:pt idx="17">
                  <c:v>32</c:v>
                </c:pt>
                <c:pt idx="18">
                  <c:v>34</c:v>
                </c:pt>
              </c:numCache>
            </c:numRef>
          </c:val>
          <c:smooth val="0"/>
          <c:extLst>
            <c:ext xmlns:c16="http://schemas.microsoft.com/office/drawing/2014/chart" uri="{C3380CC4-5D6E-409C-BE32-E72D297353CC}">
              <c16:uniqueId val="{00000002-0F29-4474-B0F0-C4983881DD12}"/>
            </c:ext>
          </c:extLst>
        </c:ser>
        <c:ser>
          <c:idx val="3"/>
          <c:order val="3"/>
          <c:tx>
            <c:strRef>
              <c:f>Sheet1!$E$1</c:f>
              <c:strCache>
                <c:ptCount val="1"/>
                <c:pt idx="0">
                  <c:v>Philippines</c:v>
                </c:pt>
              </c:strCache>
            </c:strRef>
          </c:tx>
          <c:spPr>
            <a:ln w="28575" cap="rnd">
              <a:solidFill>
                <a:schemeClr val="accent4"/>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0"/>
                <c:pt idx="0">
                  <c:v>8th Sept</c:v>
                </c:pt>
                <c:pt idx="1">
                  <c:v>15th Sept</c:v>
                </c:pt>
                <c:pt idx="2">
                  <c:v>22nd Sept</c:v>
                </c:pt>
                <c:pt idx="3">
                  <c:v>29th Sept</c:v>
                </c:pt>
                <c:pt idx="4">
                  <c:v>6th Oct</c:v>
                </c:pt>
                <c:pt idx="5">
                  <c:v>13th Oct</c:v>
                </c:pt>
                <c:pt idx="6">
                  <c:v>20th Oct</c:v>
                </c:pt>
                <c:pt idx="7">
                  <c:v>27th Oct</c:v>
                </c:pt>
                <c:pt idx="8">
                  <c:v>3rd Nov</c:v>
                </c:pt>
                <c:pt idx="9">
                  <c:v>10th Nov</c:v>
                </c:pt>
                <c:pt idx="10">
                  <c:v>17th Nov</c:v>
                </c:pt>
                <c:pt idx="11">
                  <c:v>24th Nov</c:v>
                </c:pt>
                <c:pt idx="12">
                  <c:v>1st Dec</c:v>
                </c:pt>
                <c:pt idx="13">
                  <c:v>8th Dec</c:v>
                </c:pt>
                <c:pt idx="14">
                  <c:v>15th Dec</c:v>
                </c:pt>
                <c:pt idx="15">
                  <c:v>22nd Dec</c:v>
                </c:pt>
                <c:pt idx="16">
                  <c:v>29th Dec</c:v>
                </c:pt>
                <c:pt idx="17">
                  <c:v>5th Jan</c:v>
                </c:pt>
                <c:pt idx="18">
                  <c:v>12th Jan</c:v>
                </c:pt>
                <c:pt idx="19">
                  <c:v>19th Jan</c:v>
                </c:pt>
              </c:strCache>
            </c:strRef>
          </c:cat>
          <c:val>
            <c:numRef>
              <c:f>Sheet1!$E$2:$E$22</c:f>
              <c:numCache>
                <c:formatCode>General</c:formatCode>
                <c:ptCount val="21"/>
                <c:pt idx="0">
                  <c:v>0</c:v>
                </c:pt>
                <c:pt idx="1">
                  <c:v>0</c:v>
                </c:pt>
                <c:pt idx="2">
                  <c:v>0</c:v>
                </c:pt>
                <c:pt idx="3">
                  <c:v>0</c:v>
                </c:pt>
                <c:pt idx="4">
                  <c:v>0</c:v>
                </c:pt>
                <c:pt idx="5">
                  <c:v>0</c:v>
                </c:pt>
                <c:pt idx="6">
                  <c:v>0</c:v>
                </c:pt>
                <c:pt idx="7">
                  <c:v>0</c:v>
                </c:pt>
                <c:pt idx="8">
                  <c:v>0</c:v>
                </c:pt>
                <c:pt idx="9">
                  <c:v>0</c:v>
                </c:pt>
                <c:pt idx="10">
                  <c:v>0</c:v>
                </c:pt>
                <c:pt idx="11">
                  <c:v>3</c:v>
                </c:pt>
                <c:pt idx="12">
                  <c:v>8</c:v>
                </c:pt>
                <c:pt idx="13">
                  <c:v>12</c:v>
                </c:pt>
                <c:pt idx="14">
                  <c:v>14</c:v>
                </c:pt>
                <c:pt idx="15">
                  <c:v>16</c:v>
                </c:pt>
                <c:pt idx="16">
                  <c:v>16</c:v>
                </c:pt>
                <c:pt idx="17">
                  <c:v>18</c:v>
                </c:pt>
                <c:pt idx="18">
                  <c:v>19</c:v>
                </c:pt>
                <c:pt idx="19">
                  <c:v>22</c:v>
                </c:pt>
              </c:numCache>
            </c:numRef>
          </c:val>
          <c:smooth val="0"/>
          <c:extLst>
            <c:ext xmlns:c16="http://schemas.microsoft.com/office/drawing/2014/chart" uri="{C3380CC4-5D6E-409C-BE32-E72D297353CC}">
              <c16:uniqueId val="{00000003-0F29-4474-B0F0-C4983881DD12}"/>
            </c:ext>
          </c:extLst>
        </c:ser>
        <c:dLbls>
          <c:dLblPos val="ctr"/>
          <c:showLegendKey val="0"/>
          <c:showVal val="1"/>
          <c:showCatName val="0"/>
          <c:showSerName val="0"/>
          <c:showPercent val="0"/>
          <c:showBubbleSize val="0"/>
        </c:dLbls>
        <c:smooth val="0"/>
        <c:axId val="1151473440"/>
        <c:axId val="1151474688"/>
      </c:lineChart>
      <c:catAx>
        <c:axId val="1151473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1474688"/>
        <c:crosses val="autoZero"/>
        <c:auto val="1"/>
        <c:lblAlgn val="ctr"/>
        <c:lblOffset val="100"/>
        <c:noMultiLvlLbl val="0"/>
      </c:catAx>
      <c:valAx>
        <c:axId val="11514746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1473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2FE083-0684-40C4-814E-B8BBBE03D25C}" type="doc">
      <dgm:prSet loTypeId="urn:microsoft.com/office/officeart/2005/8/layout/pyramid3" loCatId="pyramid" qsTypeId="urn:microsoft.com/office/officeart/2005/8/quickstyle/simple1" qsCatId="simple" csTypeId="urn:microsoft.com/office/officeart/2005/8/colors/colorful1" csCatId="colorful" phldr="1"/>
      <dgm:spPr/>
    </dgm:pt>
    <dgm:pt modelId="{ACCC44B6-D281-4ABE-86CC-105D19430A3D}">
      <dgm:prSet phldrT="[Text]" custT="1"/>
      <dgm:spPr/>
      <dgm:t>
        <a:bodyPr/>
        <a:lstStyle/>
        <a:p>
          <a:r>
            <a:rPr lang="en-SG" sz="1800" dirty="0"/>
            <a:t>What outcome measure: Clinical, microbiological, other?</a:t>
          </a:r>
        </a:p>
      </dgm:t>
    </dgm:pt>
    <dgm:pt modelId="{9E21B532-8733-46A6-841C-81A707F64570}" type="parTrans" cxnId="{AFB912FF-54AE-4E1A-AA73-A65719D28325}">
      <dgm:prSet/>
      <dgm:spPr/>
      <dgm:t>
        <a:bodyPr/>
        <a:lstStyle/>
        <a:p>
          <a:endParaRPr lang="en-SG" sz="1800"/>
        </a:p>
      </dgm:t>
    </dgm:pt>
    <dgm:pt modelId="{BEC6656D-9FD4-4D9F-B2AE-E28A534CA991}" type="sibTrans" cxnId="{AFB912FF-54AE-4E1A-AA73-A65719D28325}">
      <dgm:prSet/>
      <dgm:spPr/>
      <dgm:t>
        <a:bodyPr/>
        <a:lstStyle/>
        <a:p>
          <a:endParaRPr lang="en-SG" sz="1800"/>
        </a:p>
      </dgm:t>
    </dgm:pt>
    <dgm:pt modelId="{F0ADB0E4-0B9A-4DA1-95A3-B4B7B15F310E}">
      <dgm:prSet phldrT="[Text]" custT="1"/>
      <dgm:spPr/>
      <dgm:t>
        <a:bodyPr/>
        <a:lstStyle/>
        <a:p>
          <a:r>
            <a:rPr lang="en-SG" sz="1800" dirty="0"/>
            <a:t>Which Statin?</a:t>
          </a:r>
        </a:p>
      </dgm:t>
    </dgm:pt>
    <dgm:pt modelId="{B7C52162-80EC-44E8-A211-791EC1D3DB15}" type="parTrans" cxnId="{541BE47F-08E2-402B-85C5-CCE6B37F3CA8}">
      <dgm:prSet/>
      <dgm:spPr/>
      <dgm:t>
        <a:bodyPr/>
        <a:lstStyle/>
        <a:p>
          <a:endParaRPr lang="en-SG" sz="1800"/>
        </a:p>
      </dgm:t>
    </dgm:pt>
    <dgm:pt modelId="{9F4E2CC8-A640-4DA1-BF9B-E2AF6B77A21E}" type="sibTrans" cxnId="{541BE47F-08E2-402B-85C5-CCE6B37F3CA8}">
      <dgm:prSet/>
      <dgm:spPr/>
      <dgm:t>
        <a:bodyPr/>
        <a:lstStyle/>
        <a:p>
          <a:endParaRPr lang="en-SG" sz="1800"/>
        </a:p>
      </dgm:t>
    </dgm:pt>
    <dgm:pt modelId="{38D0F832-9BA4-47BB-83AC-DDC1BF75BAC7}">
      <dgm:prSet phldrT="[Text]" custT="1"/>
      <dgm:spPr/>
      <dgm:t>
        <a:bodyPr/>
        <a:lstStyle/>
        <a:p>
          <a:r>
            <a:rPr lang="en-SG" sz="1800" dirty="0"/>
            <a:t>What drug as HDT?</a:t>
          </a:r>
        </a:p>
      </dgm:t>
    </dgm:pt>
    <dgm:pt modelId="{115316CC-E822-4AA0-832A-94928CAFB586}" type="parTrans" cxnId="{283BA901-62E8-4A00-962A-A8817F10CDF2}">
      <dgm:prSet/>
      <dgm:spPr/>
      <dgm:t>
        <a:bodyPr/>
        <a:lstStyle/>
        <a:p>
          <a:endParaRPr lang="en-SG" sz="1800"/>
        </a:p>
      </dgm:t>
    </dgm:pt>
    <dgm:pt modelId="{505A2013-57D3-469F-A6DC-50001CE2FBE5}" type="sibTrans" cxnId="{283BA901-62E8-4A00-962A-A8817F10CDF2}">
      <dgm:prSet/>
      <dgm:spPr/>
      <dgm:t>
        <a:bodyPr/>
        <a:lstStyle/>
        <a:p>
          <a:endParaRPr lang="en-SG" sz="1800"/>
        </a:p>
      </dgm:t>
    </dgm:pt>
    <dgm:pt modelId="{D1BE932A-BF6E-47BB-B2E8-83A5BA357DC3}">
      <dgm:prSet phldrT="[Text]" custT="1"/>
      <dgm:spPr/>
      <dgm:t>
        <a:bodyPr/>
        <a:lstStyle/>
        <a:p>
          <a:r>
            <a:rPr lang="en-SG" sz="1800" dirty="0"/>
            <a:t>What dose?</a:t>
          </a:r>
        </a:p>
      </dgm:t>
    </dgm:pt>
    <dgm:pt modelId="{07808150-E767-4F1E-A1DF-08FE364B4ED6}" type="parTrans" cxnId="{A88683A1-681B-4004-8DE5-708A8AFEF507}">
      <dgm:prSet/>
      <dgm:spPr/>
      <dgm:t>
        <a:bodyPr/>
        <a:lstStyle/>
        <a:p>
          <a:endParaRPr lang="en-SG" sz="1800"/>
        </a:p>
      </dgm:t>
    </dgm:pt>
    <dgm:pt modelId="{AF18FEDA-07F9-44F1-A371-BC456A179D88}" type="sibTrans" cxnId="{A88683A1-681B-4004-8DE5-708A8AFEF507}">
      <dgm:prSet/>
      <dgm:spPr/>
      <dgm:t>
        <a:bodyPr/>
        <a:lstStyle/>
        <a:p>
          <a:endParaRPr lang="en-SG" sz="1800"/>
        </a:p>
      </dgm:t>
    </dgm:pt>
    <dgm:pt modelId="{4920C624-C34D-4771-83AF-BF88AEC0173A}">
      <dgm:prSet phldrT="[Text]" custT="1"/>
      <dgm:spPr/>
      <dgm:t>
        <a:bodyPr/>
        <a:lstStyle/>
        <a:p>
          <a:r>
            <a:rPr lang="en-SG" sz="1800" dirty="0"/>
            <a:t>Duration of therapy?</a:t>
          </a:r>
        </a:p>
      </dgm:t>
    </dgm:pt>
    <dgm:pt modelId="{D3A9B92B-1464-4C8C-803E-F030BB74D937}" type="parTrans" cxnId="{00BAD9B4-9B48-4157-981F-247AD5E43415}">
      <dgm:prSet/>
      <dgm:spPr/>
      <dgm:t>
        <a:bodyPr/>
        <a:lstStyle/>
        <a:p>
          <a:endParaRPr lang="en-SG" sz="1800"/>
        </a:p>
      </dgm:t>
    </dgm:pt>
    <dgm:pt modelId="{8C61129E-8B51-40E7-900C-A1839EF357BD}" type="sibTrans" cxnId="{00BAD9B4-9B48-4157-981F-247AD5E43415}">
      <dgm:prSet/>
      <dgm:spPr/>
      <dgm:t>
        <a:bodyPr/>
        <a:lstStyle/>
        <a:p>
          <a:endParaRPr lang="en-SG" sz="1800"/>
        </a:p>
      </dgm:t>
    </dgm:pt>
    <dgm:pt modelId="{EB72C456-8E32-414E-8A79-AC3EFC8C6A01}">
      <dgm:prSet phldrT="[Text]" custT="1"/>
      <dgm:spPr/>
      <dgm:t>
        <a:bodyPr/>
        <a:lstStyle/>
        <a:p>
          <a:r>
            <a:rPr lang="en-SG" sz="1800"/>
            <a:t>Placebo </a:t>
          </a:r>
          <a:r>
            <a:rPr lang="en-SG" sz="1800" dirty="0"/>
            <a:t>controlled, Double blind RCT? </a:t>
          </a:r>
        </a:p>
      </dgm:t>
    </dgm:pt>
    <dgm:pt modelId="{210853A5-E67F-4E01-90B6-A48B4BDD4AD2}" type="parTrans" cxnId="{B2118631-858A-471C-8981-DA8DA5D775D2}">
      <dgm:prSet/>
      <dgm:spPr/>
      <dgm:t>
        <a:bodyPr/>
        <a:lstStyle/>
        <a:p>
          <a:endParaRPr lang="en-SG"/>
        </a:p>
      </dgm:t>
    </dgm:pt>
    <dgm:pt modelId="{27638148-E806-4975-A584-7DF887F6C2ED}" type="sibTrans" cxnId="{B2118631-858A-471C-8981-DA8DA5D775D2}">
      <dgm:prSet/>
      <dgm:spPr/>
      <dgm:t>
        <a:bodyPr/>
        <a:lstStyle/>
        <a:p>
          <a:endParaRPr lang="en-SG"/>
        </a:p>
      </dgm:t>
    </dgm:pt>
    <dgm:pt modelId="{F7A3475A-3391-426C-92E2-B95F411FB9A4}" type="pres">
      <dgm:prSet presAssocID="{EE2FE083-0684-40C4-814E-B8BBBE03D25C}" presName="Name0" presStyleCnt="0">
        <dgm:presLayoutVars>
          <dgm:dir/>
          <dgm:animLvl val="lvl"/>
          <dgm:resizeHandles val="exact"/>
        </dgm:presLayoutVars>
      </dgm:prSet>
      <dgm:spPr/>
    </dgm:pt>
    <dgm:pt modelId="{97256D99-34DD-4DB4-B189-2249C92FB07D}" type="pres">
      <dgm:prSet presAssocID="{ACCC44B6-D281-4ABE-86CC-105D19430A3D}" presName="Name8" presStyleCnt="0"/>
      <dgm:spPr/>
    </dgm:pt>
    <dgm:pt modelId="{6D19E895-A57F-46F9-8396-223BD57B2994}" type="pres">
      <dgm:prSet presAssocID="{ACCC44B6-D281-4ABE-86CC-105D19430A3D}" presName="level" presStyleLbl="node1" presStyleIdx="0" presStyleCnt="6">
        <dgm:presLayoutVars>
          <dgm:chMax val="1"/>
          <dgm:bulletEnabled val="1"/>
        </dgm:presLayoutVars>
      </dgm:prSet>
      <dgm:spPr/>
    </dgm:pt>
    <dgm:pt modelId="{9AFF4EC4-43E6-4DF9-92E7-BB9BBC70B49E}" type="pres">
      <dgm:prSet presAssocID="{ACCC44B6-D281-4ABE-86CC-105D19430A3D}" presName="levelTx" presStyleLbl="revTx" presStyleIdx="0" presStyleCnt="0">
        <dgm:presLayoutVars>
          <dgm:chMax val="1"/>
          <dgm:bulletEnabled val="1"/>
        </dgm:presLayoutVars>
      </dgm:prSet>
      <dgm:spPr/>
    </dgm:pt>
    <dgm:pt modelId="{52C15009-99EE-4A43-B333-F42BB6525874}" type="pres">
      <dgm:prSet presAssocID="{EB72C456-8E32-414E-8A79-AC3EFC8C6A01}" presName="Name8" presStyleCnt="0"/>
      <dgm:spPr/>
    </dgm:pt>
    <dgm:pt modelId="{91766337-B83B-4D65-92B9-0270E28AEF61}" type="pres">
      <dgm:prSet presAssocID="{EB72C456-8E32-414E-8A79-AC3EFC8C6A01}" presName="level" presStyleLbl="node1" presStyleIdx="1" presStyleCnt="6">
        <dgm:presLayoutVars>
          <dgm:chMax val="1"/>
          <dgm:bulletEnabled val="1"/>
        </dgm:presLayoutVars>
      </dgm:prSet>
      <dgm:spPr/>
    </dgm:pt>
    <dgm:pt modelId="{1437467F-8320-49F8-81C2-212DC3E2CBB5}" type="pres">
      <dgm:prSet presAssocID="{EB72C456-8E32-414E-8A79-AC3EFC8C6A01}" presName="levelTx" presStyleLbl="revTx" presStyleIdx="0" presStyleCnt="0">
        <dgm:presLayoutVars>
          <dgm:chMax val="1"/>
          <dgm:bulletEnabled val="1"/>
        </dgm:presLayoutVars>
      </dgm:prSet>
      <dgm:spPr/>
    </dgm:pt>
    <dgm:pt modelId="{646F3959-E575-40A1-9314-71CD03AAC0BB}" type="pres">
      <dgm:prSet presAssocID="{4920C624-C34D-4771-83AF-BF88AEC0173A}" presName="Name8" presStyleCnt="0"/>
      <dgm:spPr/>
    </dgm:pt>
    <dgm:pt modelId="{1CE295F8-099E-4537-855B-0799AAC9E145}" type="pres">
      <dgm:prSet presAssocID="{4920C624-C34D-4771-83AF-BF88AEC0173A}" presName="level" presStyleLbl="node1" presStyleIdx="2" presStyleCnt="6">
        <dgm:presLayoutVars>
          <dgm:chMax val="1"/>
          <dgm:bulletEnabled val="1"/>
        </dgm:presLayoutVars>
      </dgm:prSet>
      <dgm:spPr/>
    </dgm:pt>
    <dgm:pt modelId="{4090426B-651E-4EEB-A715-E6912952956E}" type="pres">
      <dgm:prSet presAssocID="{4920C624-C34D-4771-83AF-BF88AEC0173A}" presName="levelTx" presStyleLbl="revTx" presStyleIdx="0" presStyleCnt="0">
        <dgm:presLayoutVars>
          <dgm:chMax val="1"/>
          <dgm:bulletEnabled val="1"/>
        </dgm:presLayoutVars>
      </dgm:prSet>
      <dgm:spPr/>
    </dgm:pt>
    <dgm:pt modelId="{4066B2BB-F2C2-4616-AFA8-F381448DDBEB}" type="pres">
      <dgm:prSet presAssocID="{D1BE932A-BF6E-47BB-B2E8-83A5BA357DC3}" presName="Name8" presStyleCnt="0"/>
      <dgm:spPr/>
    </dgm:pt>
    <dgm:pt modelId="{2E66BA6E-5FD8-4E8A-B7AC-533255252C50}" type="pres">
      <dgm:prSet presAssocID="{D1BE932A-BF6E-47BB-B2E8-83A5BA357DC3}" presName="level" presStyleLbl="node1" presStyleIdx="3" presStyleCnt="6">
        <dgm:presLayoutVars>
          <dgm:chMax val="1"/>
          <dgm:bulletEnabled val="1"/>
        </dgm:presLayoutVars>
      </dgm:prSet>
      <dgm:spPr/>
    </dgm:pt>
    <dgm:pt modelId="{207A91B9-3AA2-42B4-A20C-7CE0ED13A02A}" type="pres">
      <dgm:prSet presAssocID="{D1BE932A-BF6E-47BB-B2E8-83A5BA357DC3}" presName="levelTx" presStyleLbl="revTx" presStyleIdx="0" presStyleCnt="0">
        <dgm:presLayoutVars>
          <dgm:chMax val="1"/>
          <dgm:bulletEnabled val="1"/>
        </dgm:presLayoutVars>
      </dgm:prSet>
      <dgm:spPr/>
    </dgm:pt>
    <dgm:pt modelId="{1EC701C6-0E71-4945-82F2-F003E3120578}" type="pres">
      <dgm:prSet presAssocID="{F0ADB0E4-0B9A-4DA1-95A3-B4B7B15F310E}" presName="Name8" presStyleCnt="0"/>
      <dgm:spPr/>
    </dgm:pt>
    <dgm:pt modelId="{800F8ABB-24EF-4B5F-8946-1DD9A7A7ECDA}" type="pres">
      <dgm:prSet presAssocID="{F0ADB0E4-0B9A-4DA1-95A3-B4B7B15F310E}" presName="level" presStyleLbl="node1" presStyleIdx="4" presStyleCnt="6">
        <dgm:presLayoutVars>
          <dgm:chMax val="1"/>
          <dgm:bulletEnabled val="1"/>
        </dgm:presLayoutVars>
      </dgm:prSet>
      <dgm:spPr/>
    </dgm:pt>
    <dgm:pt modelId="{D6F1786D-189F-4B7D-9CB6-61393085DBFC}" type="pres">
      <dgm:prSet presAssocID="{F0ADB0E4-0B9A-4DA1-95A3-B4B7B15F310E}" presName="levelTx" presStyleLbl="revTx" presStyleIdx="0" presStyleCnt="0">
        <dgm:presLayoutVars>
          <dgm:chMax val="1"/>
          <dgm:bulletEnabled val="1"/>
        </dgm:presLayoutVars>
      </dgm:prSet>
      <dgm:spPr/>
    </dgm:pt>
    <dgm:pt modelId="{7E0E1972-237C-405F-B428-7D85D6F8B442}" type="pres">
      <dgm:prSet presAssocID="{38D0F832-9BA4-47BB-83AC-DDC1BF75BAC7}" presName="Name8" presStyleCnt="0"/>
      <dgm:spPr/>
    </dgm:pt>
    <dgm:pt modelId="{882FBD5F-7B76-4D87-9B7B-0BDFD2732E10}" type="pres">
      <dgm:prSet presAssocID="{38D0F832-9BA4-47BB-83AC-DDC1BF75BAC7}" presName="level" presStyleLbl="node1" presStyleIdx="5" presStyleCnt="6" custScaleX="192754">
        <dgm:presLayoutVars>
          <dgm:chMax val="1"/>
          <dgm:bulletEnabled val="1"/>
        </dgm:presLayoutVars>
      </dgm:prSet>
      <dgm:spPr/>
    </dgm:pt>
    <dgm:pt modelId="{7AA8B034-8153-4A2A-A931-4DD48C54F0F5}" type="pres">
      <dgm:prSet presAssocID="{38D0F832-9BA4-47BB-83AC-DDC1BF75BAC7}" presName="levelTx" presStyleLbl="revTx" presStyleIdx="0" presStyleCnt="0">
        <dgm:presLayoutVars>
          <dgm:chMax val="1"/>
          <dgm:bulletEnabled val="1"/>
        </dgm:presLayoutVars>
      </dgm:prSet>
      <dgm:spPr/>
    </dgm:pt>
  </dgm:ptLst>
  <dgm:cxnLst>
    <dgm:cxn modelId="{283BA901-62E8-4A00-962A-A8817F10CDF2}" srcId="{EE2FE083-0684-40C4-814E-B8BBBE03D25C}" destId="{38D0F832-9BA4-47BB-83AC-DDC1BF75BAC7}" srcOrd="5" destOrd="0" parTransId="{115316CC-E822-4AA0-832A-94928CAFB586}" sibTransId="{505A2013-57D3-469F-A6DC-50001CE2FBE5}"/>
    <dgm:cxn modelId="{D257DA08-A3F6-4FC5-BDEB-A887B4C6B12B}" type="presOf" srcId="{EE2FE083-0684-40C4-814E-B8BBBE03D25C}" destId="{F7A3475A-3391-426C-92E2-B95F411FB9A4}" srcOrd="0" destOrd="0" presId="urn:microsoft.com/office/officeart/2005/8/layout/pyramid3"/>
    <dgm:cxn modelId="{B2118631-858A-471C-8981-DA8DA5D775D2}" srcId="{EE2FE083-0684-40C4-814E-B8BBBE03D25C}" destId="{EB72C456-8E32-414E-8A79-AC3EFC8C6A01}" srcOrd="1" destOrd="0" parTransId="{210853A5-E67F-4E01-90B6-A48B4BDD4AD2}" sibTransId="{27638148-E806-4975-A584-7DF887F6C2ED}"/>
    <dgm:cxn modelId="{F5E8085E-E60B-4E7D-A5A1-030380A433CE}" type="presOf" srcId="{ACCC44B6-D281-4ABE-86CC-105D19430A3D}" destId="{9AFF4EC4-43E6-4DF9-92E7-BB9BBC70B49E}" srcOrd="1" destOrd="0" presId="urn:microsoft.com/office/officeart/2005/8/layout/pyramid3"/>
    <dgm:cxn modelId="{F7857442-BCE8-4749-9878-1AABD99AE4EF}" type="presOf" srcId="{EB72C456-8E32-414E-8A79-AC3EFC8C6A01}" destId="{91766337-B83B-4D65-92B9-0270E28AEF61}" srcOrd="0" destOrd="0" presId="urn:microsoft.com/office/officeart/2005/8/layout/pyramid3"/>
    <dgm:cxn modelId="{F86E6D6C-AEAC-4DDA-96F1-CFD3523E0AB0}" type="presOf" srcId="{D1BE932A-BF6E-47BB-B2E8-83A5BA357DC3}" destId="{207A91B9-3AA2-42B4-A20C-7CE0ED13A02A}" srcOrd="1" destOrd="0" presId="urn:microsoft.com/office/officeart/2005/8/layout/pyramid3"/>
    <dgm:cxn modelId="{2C9F3E4E-2F93-459F-8781-7D3A444F5759}" type="presOf" srcId="{38D0F832-9BA4-47BB-83AC-DDC1BF75BAC7}" destId="{882FBD5F-7B76-4D87-9B7B-0BDFD2732E10}" srcOrd="0" destOrd="0" presId="urn:microsoft.com/office/officeart/2005/8/layout/pyramid3"/>
    <dgm:cxn modelId="{3AEC567B-560F-456D-A4E3-83ABB524FC3F}" type="presOf" srcId="{4920C624-C34D-4771-83AF-BF88AEC0173A}" destId="{1CE295F8-099E-4537-855B-0799AAC9E145}" srcOrd="0" destOrd="0" presId="urn:microsoft.com/office/officeart/2005/8/layout/pyramid3"/>
    <dgm:cxn modelId="{541BE47F-08E2-402B-85C5-CCE6B37F3CA8}" srcId="{EE2FE083-0684-40C4-814E-B8BBBE03D25C}" destId="{F0ADB0E4-0B9A-4DA1-95A3-B4B7B15F310E}" srcOrd="4" destOrd="0" parTransId="{B7C52162-80EC-44E8-A211-791EC1D3DB15}" sibTransId="{9F4E2CC8-A640-4DA1-BF9B-E2AF6B77A21E}"/>
    <dgm:cxn modelId="{A88683A1-681B-4004-8DE5-708A8AFEF507}" srcId="{EE2FE083-0684-40C4-814E-B8BBBE03D25C}" destId="{D1BE932A-BF6E-47BB-B2E8-83A5BA357DC3}" srcOrd="3" destOrd="0" parTransId="{07808150-E767-4F1E-A1DF-08FE364B4ED6}" sibTransId="{AF18FEDA-07F9-44F1-A371-BC456A179D88}"/>
    <dgm:cxn modelId="{D4988BA2-1A75-43B1-BEF1-CD5E82F6DBFC}" type="presOf" srcId="{D1BE932A-BF6E-47BB-B2E8-83A5BA357DC3}" destId="{2E66BA6E-5FD8-4E8A-B7AC-533255252C50}" srcOrd="0" destOrd="0" presId="urn:microsoft.com/office/officeart/2005/8/layout/pyramid3"/>
    <dgm:cxn modelId="{00BAD9B4-9B48-4157-981F-247AD5E43415}" srcId="{EE2FE083-0684-40C4-814E-B8BBBE03D25C}" destId="{4920C624-C34D-4771-83AF-BF88AEC0173A}" srcOrd="2" destOrd="0" parTransId="{D3A9B92B-1464-4C8C-803E-F030BB74D937}" sibTransId="{8C61129E-8B51-40E7-900C-A1839EF357BD}"/>
    <dgm:cxn modelId="{2253E1C5-EEC2-42DB-B739-E0AE387C9A9B}" type="presOf" srcId="{EB72C456-8E32-414E-8A79-AC3EFC8C6A01}" destId="{1437467F-8320-49F8-81C2-212DC3E2CBB5}" srcOrd="1" destOrd="0" presId="urn:microsoft.com/office/officeart/2005/8/layout/pyramid3"/>
    <dgm:cxn modelId="{49A2A7E5-8AB6-4AA0-B505-CF017E10CA63}" type="presOf" srcId="{ACCC44B6-D281-4ABE-86CC-105D19430A3D}" destId="{6D19E895-A57F-46F9-8396-223BD57B2994}" srcOrd="0" destOrd="0" presId="urn:microsoft.com/office/officeart/2005/8/layout/pyramid3"/>
    <dgm:cxn modelId="{3D16EAF2-0CE5-4CF4-BA82-0273C1267600}" type="presOf" srcId="{F0ADB0E4-0B9A-4DA1-95A3-B4B7B15F310E}" destId="{800F8ABB-24EF-4B5F-8946-1DD9A7A7ECDA}" srcOrd="0" destOrd="0" presId="urn:microsoft.com/office/officeart/2005/8/layout/pyramid3"/>
    <dgm:cxn modelId="{15038DF3-29F8-4FFA-9860-81429E974ACA}" type="presOf" srcId="{F0ADB0E4-0B9A-4DA1-95A3-B4B7B15F310E}" destId="{D6F1786D-189F-4B7D-9CB6-61393085DBFC}" srcOrd="1" destOrd="0" presId="urn:microsoft.com/office/officeart/2005/8/layout/pyramid3"/>
    <dgm:cxn modelId="{B6EF5CF7-8EA6-4C97-9A2D-272FCBFC5051}" type="presOf" srcId="{38D0F832-9BA4-47BB-83AC-DDC1BF75BAC7}" destId="{7AA8B034-8153-4A2A-A931-4DD48C54F0F5}" srcOrd="1" destOrd="0" presId="urn:microsoft.com/office/officeart/2005/8/layout/pyramid3"/>
    <dgm:cxn modelId="{5454E0F7-0559-434C-BCD5-41D1CD553118}" type="presOf" srcId="{4920C624-C34D-4771-83AF-BF88AEC0173A}" destId="{4090426B-651E-4EEB-A715-E6912952956E}" srcOrd="1" destOrd="0" presId="urn:microsoft.com/office/officeart/2005/8/layout/pyramid3"/>
    <dgm:cxn modelId="{AFB912FF-54AE-4E1A-AA73-A65719D28325}" srcId="{EE2FE083-0684-40C4-814E-B8BBBE03D25C}" destId="{ACCC44B6-D281-4ABE-86CC-105D19430A3D}" srcOrd="0" destOrd="0" parTransId="{9E21B532-8733-46A6-841C-81A707F64570}" sibTransId="{BEC6656D-9FD4-4D9F-B2AE-E28A534CA991}"/>
    <dgm:cxn modelId="{6588D56C-9124-4925-B332-7A08804196E5}" type="presParOf" srcId="{F7A3475A-3391-426C-92E2-B95F411FB9A4}" destId="{97256D99-34DD-4DB4-B189-2249C92FB07D}" srcOrd="0" destOrd="0" presId="urn:microsoft.com/office/officeart/2005/8/layout/pyramid3"/>
    <dgm:cxn modelId="{C66A88B0-3D76-440B-8049-5EF359E5B729}" type="presParOf" srcId="{97256D99-34DD-4DB4-B189-2249C92FB07D}" destId="{6D19E895-A57F-46F9-8396-223BD57B2994}" srcOrd="0" destOrd="0" presId="urn:microsoft.com/office/officeart/2005/8/layout/pyramid3"/>
    <dgm:cxn modelId="{61FC8E9E-532F-4C0D-AF41-0D25F61FAB7D}" type="presParOf" srcId="{97256D99-34DD-4DB4-B189-2249C92FB07D}" destId="{9AFF4EC4-43E6-4DF9-92E7-BB9BBC70B49E}" srcOrd="1" destOrd="0" presId="urn:microsoft.com/office/officeart/2005/8/layout/pyramid3"/>
    <dgm:cxn modelId="{419B6BD4-AA7E-4BD5-9B09-B6B810CB466B}" type="presParOf" srcId="{F7A3475A-3391-426C-92E2-B95F411FB9A4}" destId="{52C15009-99EE-4A43-B333-F42BB6525874}" srcOrd="1" destOrd="0" presId="urn:microsoft.com/office/officeart/2005/8/layout/pyramid3"/>
    <dgm:cxn modelId="{9D860DA7-D5AA-4571-B0B7-70EA17772516}" type="presParOf" srcId="{52C15009-99EE-4A43-B333-F42BB6525874}" destId="{91766337-B83B-4D65-92B9-0270E28AEF61}" srcOrd="0" destOrd="0" presId="urn:microsoft.com/office/officeart/2005/8/layout/pyramid3"/>
    <dgm:cxn modelId="{867FB8C5-E626-4E71-B739-A06D52893B43}" type="presParOf" srcId="{52C15009-99EE-4A43-B333-F42BB6525874}" destId="{1437467F-8320-49F8-81C2-212DC3E2CBB5}" srcOrd="1" destOrd="0" presId="urn:microsoft.com/office/officeart/2005/8/layout/pyramid3"/>
    <dgm:cxn modelId="{F2C5C531-6B6B-415D-81B0-F3461B18DC2C}" type="presParOf" srcId="{F7A3475A-3391-426C-92E2-B95F411FB9A4}" destId="{646F3959-E575-40A1-9314-71CD03AAC0BB}" srcOrd="2" destOrd="0" presId="urn:microsoft.com/office/officeart/2005/8/layout/pyramid3"/>
    <dgm:cxn modelId="{00C2CD8D-35C2-43DD-8242-EA7CAFE3AD80}" type="presParOf" srcId="{646F3959-E575-40A1-9314-71CD03AAC0BB}" destId="{1CE295F8-099E-4537-855B-0799AAC9E145}" srcOrd="0" destOrd="0" presId="urn:microsoft.com/office/officeart/2005/8/layout/pyramid3"/>
    <dgm:cxn modelId="{5251CBF3-9D4B-4460-8D0E-B2EDAA284CC8}" type="presParOf" srcId="{646F3959-E575-40A1-9314-71CD03AAC0BB}" destId="{4090426B-651E-4EEB-A715-E6912952956E}" srcOrd="1" destOrd="0" presId="urn:microsoft.com/office/officeart/2005/8/layout/pyramid3"/>
    <dgm:cxn modelId="{70C2912B-0EAE-4775-AA0A-0420EDA56A60}" type="presParOf" srcId="{F7A3475A-3391-426C-92E2-B95F411FB9A4}" destId="{4066B2BB-F2C2-4616-AFA8-F381448DDBEB}" srcOrd="3" destOrd="0" presId="urn:microsoft.com/office/officeart/2005/8/layout/pyramid3"/>
    <dgm:cxn modelId="{DB2D8B5D-459E-42DE-984D-2FB95E32AB7B}" type="presParOf" srcId="{4066B2BB-F2C2-4616-AFA8-F381448DDBEB}" destId="{2E66BA6E-5FD8-4E8A-B7AC-533255252C50}" srcOrd="0" destOrd="0" presId="urn:microsoft.com/office/officeart/2005/8/layout/pyramid3"/>
    <dgm:cxn modelId="{1F8E6BD0-4276-4E45-80A0-DCE01ACDA27D}" type="presParOf" srcId="{4066B2BB-F2C2-4616-AFA8-F381448DDBEB}" destId="{207A91B9-3AA2-42B4-A20C-7CE0ED13A02A}" srcOrd="1" destOrd="0" presId="urn:microsoft.com/office/officeart/2005/8/layout/pyramid3"/>
    <dgm:cxn modelId="{3AE2FB99-EA71-4792-8055-AF1EA2DCEDB0}" type="presParOf" srcId="{F7A3475A-3391-426C-92E2-B95F411FB9A4}" destId="{1EC701C6-0E71-4945-82F2-F003E3120578}" srcOrd="4" destOrd="0" presId="urn:microsoft.com/office/officeart/2005/8/layout/pyramid3"/>
    <dgm:cxn modelId="{DD4E52A4-9F5C-48F2-AA25-4A7FF0E298EB}" type="presParOf" srcId="{1EC701C6-0E71-4945-82F2-F003E3120578}" destId="{800F8ABB-24EF-4B5F-8946-1DD9A7A7ECDA}" srcOrd="0" destOrd="0" presId="urn:microsoft.com/office/officeart/2005/8/layout/pyramid3"/>
    <dgm:cxn modelId="{86426CD5-0CA6-486E-ACF6-1018EBD5E606}" type="presParOf" srcId="{1EC701C6-0E71-4945-82F2-F003E3120578}" destId="{D6F1786D-189F-4B7D-9CB6-61393085DBFC}" srcOrd="1" destOrd="0" presId="urn:microsoft.com/office/officeart/2005/8/layout/pyramid3"/>
    <dgm:cxn modelId="{4C2132F7-CB14-47F4-AA13-62D5F6967AFA}" type="presParOf" srcId="{F7A3475A-3391-426C-92E2-B95F411FB9A4}" destId="{7E0E1972-237C-405F-B428-7D85D6F8B442}" srcOrd="5" destOrd="0" presId="urn:microsoft.com/office/officeart/2005/8/layout/pyramid3"/>
    <dgm:cxn modelId="{05429C9F-7920-4433-96E6-BE13FB19379A}" type="presParOf" srcId="{7E0E1972-237C-405F-B428-7D85D6F8B442}" destId="{882FBD5F-7B76-4D87-9B7B-0BDFD2732E10}" srcOrd="0" destOrd="0" presId="urn:microsoft.com/office/officeart/2005/8/layout/pyramid3"/>
    <dgm:cxn modelId="{EDAB8F80-289E-46A3-AEDF-2B272CC0589F}" type="presParOf" srcId="{7E0E1972-237C-405F-B428-7D85D6F8B442}" destId="{7AA8B034-8153-4A2A-A931-4DD48C54F0F5}" srcOrd="1"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DF8C0BB-0938-450E-9068-9F6730AA0339}" type="doc">
      <dgm:prSet loTypeId="urn:microsoft.com/office/officeart/2005/8/layout/hProcess11" loCatId="process" qsTypeId="urn:microsoft.com/office/officeart/2005/8/quickstyle/simple1" qsCatId="simple" csTypeId="urn:microsoft.com/office/officeart/2005/8/colors/colorful1" csCatId="colorful" phldr="1"/>
      <dgm:spPr/>
    </dgm:pt>
    <dgm:pt modelId="{C43488E7-B663-4D96-ABE2-FE629946E25D}">
      <dgm:prSet phldrT="[Text]" custT="1"/>
      <dgm:spPr/>
      <dgm:t>
        <a:bodyPr/>
        <a:lstStyle/>
        <a:p>
          <a:pPr algn="ctr"/>
          <a:r>
            <a:rPr lang="en-SG" sz="2000" dirty="0"/>
            <a:t>8 Weeks</a:t>
          </a:r>
        </a:p>
        <a:p>
          <a:pPr algn="l"/>
          <a:r>
            <a:rPr lang="en-SG" sz="1400" dirty="0"/>
            <a:t>Most culture convert by 8 week. </a:t>
          </a:r>
        </a:p>
        <a:p>
          <a:pPr algn="l"/>
          <a:r>
            <a:rPr lang="en-SG" sz="1400" dirty="0"/>
            <a:t>Aiming for 2 month regimen in the future</a:t>
          </a:r>
        </a:p>
        <a:p>
          <a:pPr algn="l"/>
          <a:r>
            <a:rPr lang="en-SG" sz="1400" dirty="0"/>
            <a:t>Greater risk of toxicity with longer use of statins</a:t>
          </a:r>
        </a:p>
      </dgm:t>
    </dgm:pt>
    <dgm:pt modelId="{0F0CFAEA-C737-40A0-9792-5CB17D55DD69}" type="parTrans" cxnId="{9285852A-C9D4-40B7-A90F-6B74DECE06A2}">
      <dgm:prSet/>
      <dgm:spPr/>
      <dgm:t>
        <a:bodyPr/>
        <a:lstStyle/>
        <a:p>
          <a:endParaRPr lang="en-SG"/>
        </a:p>
      </dgm:t>
    </dgm:pt>
    <dgm:pt modelId="{CAEF94DA-B1E5-4469-9653-307D681CCC01}" type="sibTrans" cxnId="{9285852A-C9D4-40B7-A90F-6B74DECE06A2}">
      <dgm:prSet/>
      <dgm:spPr/>
      <dgm:t>
        <a:bodyPr/>
        <a:lstStyle/>
        <a:p>
          <a:endParaRPr lang="en-SG"/>
        </a:p>
      </dgm:t>
    </dgm:pt>
    <dgm:pt modelId="{4756F42C-70AF-4B27-BA3D-5DA8186D29CD}">
      <dgm:prSet phldrT="[Text]" custT="1"/>
      <dgm:spPr/>
      <dgm:t>
        <a:bodyPr/>
        <a:lstStyle/>
        <a:p>
          <a:pPr algn="ctr"/>
          <a:r>
            <a:rPr lang="en-SG" sz="2000" dirty="0"/>
            <a:t>12 weeks</a:t>
          </a:r>
        </a:p>
        <a:p>
          <a:pPr algn="l"/>
          <a:r>
            <a:rPr lang="en-SG" sz="1400" dirty="0"/>
            <a:t>Greater chance of seeing an effect</a:t>
          </a:r>
        </a:p>
        <a:p>
          <a:pPr algn="l"/>
          <a:r>
            <a:rPr lang="en-SG" sz="1400" dirty="0"/>
            <a:t>Greater precision around primary endpoint estimation</a:t>
          </a:r>
        </a:p>
      </dgm:t>
    </dgm:pt>
    <dgm:pt modelId="{77E573C3-D05D-47D7-99F3-595C23DBF587}" type="parTrans" cxnId="{58DF395C-5FD0-4E5A-88FC-DFA402C21308}">
      <dgm:prSet/>
      <dgm:spPr/>
      <dgm:t>
        <a:bodyPr/>
        <a:lstStyle/>
        <a:p>
          <a:endParaRPr lang="en-SG"/>
        </a:p>
      </dgm:t>
    </dgm:pt>
    <dgm:pt modelId="{D222C5B9-6670-4784-8684-742881CBBEA7}" type="sibTrans" cxnId="{58DF395C-5FD0-4E5A-88FC-DFA402C21308}">
      <dgm:prSet/>
      <dgm:spPr/>
      <dgm:t>
        <a:bodyPr/>
        <a:lstStyle/>
        <a:p>
          <a:endParaRPr lang="en-SG"/>
        </a:p>
      </dgm:t>
    </dgm:pt>
    <dgm:pt modelId="{3C4ADF94-19C3-42BB-A58A-3726CE270922}">
      <dgm:prSet phldrT="[Text]" custT="1"/>
      <dgm:spPr/>
      <dgm:t>
        <a:bodyPr/>
        <a:lstStyle/>
        <a:p>
          <a:r>
            <a:rPr lang="en-SG" sz="2000" dirty="0"/>
            <a:t>24 weeks</a:t>
          </a:r>
        </a:p>
        <a:p>
          <a:r>
            <a:rPr lang="en-SG" sz="1400" dirty="0"/>
            <a:t>Would maximise effects</a:t>
          </a:r>
        </a:p>
        <a:p>
          <a:r>
            <a:rPr lang="en-SG" sz="1400" dirty="0"/>
            <a:t>Issues with monitoring adherence, toxicity</a:t>
          </a:r>
        </a:p>
        <a:p>
          <a:r>
            <a:rPr lang="en-SG" sz="1400" dirty="0"/>
            <a:t>Mostly interested in effect on culture conversion vs. reducing lung inflammation</a:t>
          </a:r>
        </a:p>
      </dgm:t>
    </dgm:pt>
    <dgm:pt modelId="{D4F3738D-7E9C-4EF3-B9E6-17CE05BE1562}" type="parTrans" cxnId="{C76DF443-DC0E-492F-BDB4-7A7B1714F7A5}">
      <dgm:prSet/>
      <dgm:spPr/>
      <dgm:t>
        <a:bodyPr/>
        <a:lstStyle/>
        <a:p>
          <a:endParaRPr lang="en-SG"/>
        </a:p>
      </dgm:t>
    </dgm:pt>
    <dgm:pt modelId="{0283211E-C669-4F83-A72A-8D935DCD49A8}" type="sibTrans" cxnId="{C76DF443-DC0E-492F-BDB4-7A7B1714F7A5}">
      <dgm:prSet/>
      <dgm:spPr/>
      <dgm:t>
        <a:bodyPr/>
        <a:lstStyle/>
        <a:p>
          <a:endParaRPr lang="en-SG"/>
        </a:p>
      </dgm:t>
    </dgm:pt>
    <dgm:pt modelId="{FAB9AEA0-02B5-4086-B8A9-F48C9F0AD85E}" type="pres">
      <dgm:prSet presAssocID="{2DF8C0BB-0938-450E-9068-9F6730AA0339}" presName="Name0" presStyleCnt="0">
        <dgm:presLayoutVars>
          <dgm:dir/>
          <dgm:resizeHandles val="exact"/>
        </dgm:presLayoutVars>
      </dgm:prSet>
      <dgm:spPr/>
    </dgm:pt>
    <dgm:pt modelId="{D41CB831-FAAA-4BDF-8EB5-6558271B1E12}" type="pres">
      <dgm:prSet presAssocID="{2DF8C0BB-0938-450E-9068-9F6730AA0339}" presName="arrow" presStyleLbl="bgShp" presStyleIdx="0" presStyleCnt="1"/>
      <dgm:spPr/>
    </dgm:pt>
    <dgm:pt modelId="{9B8760C9-8A4E-4F75-8845-7F3663126F11}" type="pres">
      <dgm:prSet presAssocID="{2DF8C0BB-0938-450E-9068-9F6730AA0339}" presName="points" presStyleCnt="0"/>
      <dgm:spPr/>
    </dgm:pt>
    <dgm:pt modelId="{A196E89B-5D7E-4F2E-8075-705854EE8BE8}" type="pres">
      <dgm:prSet presAssocID="{C43488E7-B663-4D96-ABE2-FE629946E25D}" presName="compositeA" presStyleCnt="0"/>
      <dgm:spPr/>
    </dgm:pt>
    <dgm:pt modelId="{15FB236D-E1BE-4EC9-A05F-B375B9CF87EC}" type="pres">
      <dgm:prSet presAssocID="{C43488E7-B663-4D96-ABE2-FE629946E25D}" presName="textA" presStyleLbl="revTx" presStyleIdx="0" presStyleCnt="3">
        <dgm:presLayoutVars>
          <dgm:bulletEnabled val="1"/>
        </dgm:presLayoutVars>
      </dgm:prSet>
      <dgm:spPr/>
    </dgm:pt>
    <dgm:pt modelId="{F5926B8F-CC9F-4200-A7DF-20179466DFCB}" type="pres">
      <dgm:prSet presAssocID="{C43488E7-B663-4D96-ABE2-FE629946E25D}" presName="circleA" presStyleLbl="node1" presStyleIdx="0" presStyleCnt="3"/>
      <dgm:spPr/>
    </dgm:pt>
    <dgm:pt modelId="{BA86696F-6501-414F-AFA9-54444C58D99A}" type="pres">
      <dgm:prSet presAssocID="{C43488E7-B663-4D96-ABE2-FE629946E25D}" presName="spaceA" presStyleCnt="0"/>
      <dgm:spPr/>
    </dgm:pt>
    <dgm:pt modelId="{EC04F10C-86BE-45D3-88AD-754003AB5E8A}" type="pres">
      <dgm:prSet presAssocID="{CAEF94DA-B1E5-4469-9653-307D681CCC01}" presName="space" presStyleCnt="0"/>
      <dgm:spPr/>
    </dgm:pt>
    <dgm:pt modelId="{4683E3A5-CB92-41AA-BC03-C78A3A55A7E8}" type="pres">
      <dgm:prSet presAssocID="{4756F42C-70AF-4B27-BA3D-5DA8186D29CD}" presName="compositeB" presStyleCnt="0"/>
      <dgm:spPr/>
    </dgm:pt>
    <dgm:pt modelId="{929F9AF8-E7FF-4D01-A2AB-24C22C141638}" type="pres">
      <dgm:prSet presAssocID="{4756F42C-70AF-4B27-BA3D-5DA8186D29CD}" presName="textB" presStyleLbl="revTx" presStyleIdx="1" presStyleCnt="3">
        <dgm:presLayoutVars>
          <dgm:bulletEnabled val="1"/>
        </dgm:presLayoutVars>
      </dgm:prSet>
      <dgm:spPr/>
    </dgm:pt>
    <dgm:pt modelId="{B5EDCF44-04E0-4E56-AA42-D420132518F3}" type="pres">
      <dgm:prSet presAssocID="{4756F42C-70AF-4B27-BA3D-5DA8186D29CD}" presName="circleB" presStyleLbl="node1" presStyleIdx="1" presStyleCnt="3"/>
      <dgm:spPr/>
    </dgm:pt>
    <dgm:pt modelId="{A519112D-3898-4D98-8F7A-43B94C094083}" type="pres">
      <dgm:prSet presAssocID="{4756F42C-70AF-4B27-BA3D-5DA8186D29CD}" presName="spaceB" presStyleCnt="0"/>
      <dgm:spPr/>
    </dgm:pt>
    <dgm:pt modelId="{BCE6CED8-7C52-4A58-974C-CCE0BAE443A6}" type="pres">
      <dgm:prSet presAssocID="{D222C5B9-6670-4784-8684-742881CBBEA7}" presName="space" presStyleCnt="0"/>
      <dgm:spPr/>
    </dgm:pt>
    <dgm:pt modelId="{02FC5225-87D7-4786-962D-B4210CABFB4C}" type="pres">
      <dgm:prSet presAssocID="{3C4ADF94-19C3-42BB-A58A-3726CE270922}" presName="compositeA" presStyleCnt="0"/>
      <dgm:spPr/>
    </dgm:pt>
    <dgm:pt modelId="{A72B06AB-F6F9-486C-AB16-62B064A5F9BF}" type="pres">
      <dgm:prSet presAssocID="{3C4ADF94-19C3-42BB-A58A-3726CE270922}" presName="textA" presStyleLbl="revTx" presStyleIdx="2" presStyleCnt="3">
        <dgm:presLayoutVars>
          <dgm:bulletEnabled val="1"/>
        </dgm:presLayoutVars>
      </dgm:prSet>
      <dgm:spPr/>
    </dgm:pt>
    <dgm:pt modelId="{F9F65DA9-738F-4520-BE69-925B26667A38}" type="pres">
      <dgm:prSet presAssocID="{3C4ADF94-19C3-42BB-A58A-3726CE270922}" presName="circleA" presStyleLbl="node1" presStyleIdx="2" presStyleCnt="3"/>
      <dgm:spPr/>
    </dgm:pt>
    <dgm:pt modelId="{68493B3B-AF06-4E54-9B4E-A63C7D6631F6}" type="pres">
      <dgm:prSet presAssocID="{3C4ADF94-19C3-42BB-A58A-3726CE270922}" presName="spaceA" presStyleCnt="0"/>
      <dgm:spPr/>
    </dgm:pt>
  </dgm:ptLst>
  <dgm:cxnLst>
    <dgm:cxn modelId="{9285852A-C9D4-40B7-A90F-6B74DECE06A2}" srcId="{2DF8C0BB-0938-450E-9068-9F6730AA0339}" destId="{C43488E7-B663-4D96-ABE2-FE629946E25D}" srcOrd="0" destOrd="0" parTransId="{0F0CFAEA-C737-40A0-9792-5CB17D55DD69}" sibTransId="{CAEF94DA-B1E5-4469-9653-307D681CCC01}"/>
    <dgm:cxn modelId="{58DF395C-5FD0-4E5A-88FC-DFA402C21308}" srcId="{2DF8C0BB-0938-450E-9068-9F6730AA0339}" destId="{4756F42C-70AF-4B27-BA3D-5DA8186D29CD}" srcOrd="1" destOrd="0" parTransId="{77E573C3-D05D-47D7-99F3-595C23DBF587}" sibTransId="{D222C5B9-6670-4784-8684-742881CBBEA7}"/>
    <dgm:cxn modelId="{C76DF443-DC0E-492F-BDB4-7A7B1714F7A5}" srcId="{2DF8C0BB-0938-450E-9068-9F6730AA0339}" destId="{3C4ADF94-19C3-42BB-A58A-3726CE270922}" srcOrd="2" destOrd="0" parTransId="{D4F3738D-7E9C-4EF3-B9E6-17CE05BE1562}" sibTransId="{0283211E-C669-4F83-A72A-8D935DCD49A8}"/>
    <dgm:cxn modelId="{08EA8771-CAD4-438F-9C2F-911C4471C40C}" type="presOf" srcId="{3C4ADF94-19C3-42BB-A58A-3726CE270922}" destId="{A72B06AB-F6F9-486C-AB16-62B064A5F9BF}" srcOrd="0" destOrd="0" presId="urn:microsoft.com/office/officeart/2005/8/layout/hProcess11"/>
    <dgm:cxn modelId="{54F76BC8-B585-41C5-A956-112FDB69C82E}" type="presOf" srcId="{4756F42C-70AF-4B27-BA3D-5DA8186D29CD}" destId="{929F9AF8-E7FF-4D01-A2AB-24C22C141638}" srcOrd="0" destOrd="0" presId="urn:microsoft.com/office/officeart/2005/8/layout/hProcess11"/>
    <dgm:cxn modelId="{AF0EA9CF-9D6C-4538-B70B-6087C3EC5C8C}" type="presOf" srcId="{2DF8C0BB-0938-450E-9068-9F6730AA0339}" destId="{FAB9AEA0-02B5-4086-B8A9-F48C9F0AD85E}" srcOrd="0" destOrd="0" presId="urn:microsoft.com/office/officeart/2005/8/layout/hProcess11"/>
    <dgm:cxn modelId="{8B89B4FD-44E3-48B9-BBD2-50CAD67FB80E}" type="presOf" srcId="{C43488E7-B663-4D96-ABE2-FE629946E25D}" destId="{15FB236D-E1BE-4EC9-A05F-B375B9CF87EC}" srcOrd="0" destOrd="0" presId="urn:microsoft.com/office/officeart/2005/8/layout/hProcess11"/>
    <dgm:cxn modelId="{3F86375C-4B10-4210-803D-ABF922B148A2}" type="presParOf" srcId="{FAB9AEA0-02B5-4086-B8A9-F48C9F0AD85E}" destId="{D41CB831-FAAA-4BDF-8EB5-6558271B1E12}" srcOrd="0" destOrd="0" presId="urn:microsoft.com/office/officeart/2005/8/layout/hProcess11"/>
    <dgm:cxn modelId="{E80BF905-F788-42F3-9736-D850F8E3FF0B}" type="presParOf" srcId="{FAB9AEA0-02B5-4086-B8A9-F48C9F0AD85E}" destId="{9B8760C9-8A4E-4F75-8845-7F3663126F11}" srcOrd="1" destOrd="0" presId="urn:microsoft.com/office/officeart/2005/8/layout/hProcess11"/>
    <dgm:cxn modelId="{351856DD-56E0-4E87-8678-9698F35A4742}" type="presParOf" srcId="{9B8760C9-8A4E-4F75-8845-7F3663126F11}" destId="{A196E89B-5D7E-4F2E-8075-705854EE8BE8}" srcOrd="0" destOrd="0" presId="urn:microsoft.com/office/officeart/2005/8/layout/hProcess11"/>
    <dgm:cxn modelId="{CC21AF9E-F200-4658-8A53-2053D4AFE7F5}" type="presParOf" srcId="{A196E89B-5D7E-4F2E-8075-705854EE8BE8}" destId="{15FB236D-E1BE-4EC9-A05F-B375B9CF87EC}" srcOrd="0" destOrd="0" presId="urn:microsoft.com/office/officeart/2005/8/layout/hProcess11"/>
    <dgm:cxn modelId="{552AE63B-741E-4205-B7D3-1F0B459DE40F}" type="presParOf" srcId="{A196E89B-5D7E-4F2E-8075-705854EE8BE8}" destId="{F5926B8F-CC9F-4200-A7DF-20179466DFCB}" srcOrd="1" destOrd="0" presId="urn:microsoft.com/office/officeart/2005/8/layout/hProcess11"/>
    <dgm:cxn modelId="{C7A97B15-3E94-4D4A-9380-72DCA471F3CB}" type="presParOf" srcId="{A196E89B-5D7E-4F2E-8075-705854EE8BE8}" destId="{BA86696F-6501-414F-AFA9-54444C58D99A}" srcOrd="2" destOrd="0" presId="urn:microsoft.com/office/officeart/2005/8/layout/hProcess11"/>
    <dgm:cxn modelId="{C6C25941-6A98-4491-8906-20468D92D093}" type="presParOf" srcId="{9B8760C9-8A4E-4F75-8845-7F3663126F11}" destId="{EC04F10C-86BE-45D3-88AD-754003AB5E8A}" srcOrd="1" destOrd="0" presId="urn:microsoft.com/office/officeart/2005/8/layout/hProcess11"/>
    <dgm:cxn modelId="{6F26A7ED-886F-46BA-B179-61F3F7ED4A8F}" type="presParOf" srcId="{9B8760C9-8A4E-4F75-8845-7F3663126F11}" destId="{4683E3A5-CB92-41AA-BC03-C78A3A55A7E8}" srcOrd="2" destOrd="0" presId="urn:microsoft.com/office/officeart/2005/8/layout/hProcess11"/>
    <dgm:cxn modelId="{7313821D-13EF-458E-9B5B-626318FD6478}" type="presParOf" srcId="{4683E3A5-CB92-41AA-BC03-C78A3A55A7E8}" destId="{929F9AF8-E7FF-4D01-A2AB-24C22C141638}" srcOrd="0" destOrd="0" presId="urn:microsoft.com/office/officeart/2005/8/layout/hProcess11"/>
    <dgm:cxn modelId="{899B7F8B-27CE-4DCE-A99F-F14946CC2487}" type="presParOf" srcId="{4683E3A5-CB92-41AA-BC03-C78A3A55A7E8}" destId="{B5EDCF44-04E0-4E56-AA42-D420132518F3}" srcOrd="1" destOrd="0" presId="urn:microsoft.com/office/officeart/2005/8/layout/hProcess11"/>
    <dgm:cxn modelId="{4F2D0B95-91A1-4845-8F0A-EACB4487DABA}" type="presParOf" srcId="{4683E3A5-CB92-41AA-BC03-C78A3A55A7E8}" destId="{A519112D-3898-4D98-8F7A-43B94C094083}" srcOrd="2" destOrd="0" presId="urn:microsoft.com/office/officeart/2005/8/layout/hProcess11"/>
    <dgm:cxn modelId="{25660F77-C09E-4B4A-9EC8-9D8307D0D967}" type="presParOf" srcId="{9B8760C9-8A4E-4F75-8845-7F3663126F11}" destId="{BCE6CED8-7C52-4A58-974C-CCE0BAE443A6}" srcOrd="3" destOrd="0" presId="urn:microsoft.com/office/officeart/2005/8/layout/hProcess11"/>
    <dgm:cxn modelId="{69C968E0-851B-44A6-9BDD-227DBA729D5B}" type="presParOf" srcId="{9B8760C9-8A4E-4F75-8845-7F3663126F11}" destId="{02FC5225-87D7-4786-962D-B4210CABFB4C}" srcOrd="4" destOrd="0" presId="urn:microsoft.com/office/officeart/2005/8/layout/hProcess11"/>
    <dgm:cxn modelId="{FE285F88-7E28-4DD7-8498-6D3CBC974253}" type="presParOf" srcId="{02FC5225-87D7-4786-962D-B4210CABFB4C}" destId="{A72B06AB-F6F9-486C-AB16-62B064A5F9BF}" srcOrd="0" destOrd="0" presId="urn:microsoft.com/office/officeart/2005/8/layout/hProcess11"/>
    <dgm:cxn modelId="{77AEBF28-C72C-4A63-A4C6-066CCFBC0E00}" type="presParOf" srcId="{02FC5225-87D7-4786-962D-B4210CABFB4C}" destId="{F9F65DA9-738F-4520-BE69-925B26667A38}" srcOrd="1" destOrd="0" presId="urn:microsoft.com/office/officeart/2005/8/layout/hProcess11"/>
    <dgm:cxn modelId="{84F81204-0653-4189-96A5-C62C621C55BD}" type="presParOf" srcId="{02FC5225-87D7-4786-962D-B4210CABFB4C}" destId="{68493B3B-AF06-4E54-9B4E-A63C7D6631F6}"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EBFAAD4-7B9B-489A-AD80-127EB4AAC139}" type="doc">
      <dgm:prSet loTypeId="urn:microsoft.com/office/officeart/2005/8/layout/StepDownProcess" loCatId="process" qsTypeId="urn:microsoft.com/office/officeart/2005/8/quickstyle/simple1" qsCatId="simple" csTypeId="urn:microsoft.com/office/officeart/2005/8/colors/colorful1" csCatId="colorful" phldr="1"/>
      <dgm:spPr/>
      <dgm:t>
        <a:bodyPr/>
        <a:lstStyle/>
        <a:p>
          <a:endParaRPr lang="en-SG"/>
        </a:p>
      </dgm:t>
    </dgm:pt>
    <dgm:pt modelId="{F30982F6-E268-4E95-A489-45B38A4F5F06}">
      <dgm:prSet phldrT="[Text]"/>
      <dgm:spPr/>
      <dgm:t>
        <a:bodyPr/>
        <a:lstStyle/>
        <a:p>
          <a:r>
            <a:rPr lang="en-SG" dirty="0"/>
            <a:t>304 </a:t>
          </a:r>
        </a:p>
        <a:p>
          <a:r>
            <a:rPr lang="en-SG" dirty="0"/>
            <a:t>pre-screened</a:t>
          </a:r>
        </a:p>
      </dgm:t>
    </dgm:pt>
    <dgm:pt modelId="{5063E7F0-5744-44FE-8DD2-50FC1D8A0481}" type="parTrans" cxnId="{A2578AF9-719D-4864-98A0-7975903259C4}">
      <dgm:prSet/>
      <dgm:spPr/>
      <dgm:t>
        <a:bodyPr/>
        <a:lstStyle/>
        <a:p>
          <a:endParaRPr lang="en-SG"/>
        </a:p>
      </dgm:t>
    </dgm:pt>
    <dgm:pt modelId="{C94429D2-DD8D-4E1E-8236-B7EEA0226149}" type="sibTrans" cxnId="{A2578AF9-719D-4864-98A0-7975903259C4}">
      <dgm:prSet/>
      <dgm:spPr/>
      <dgm:t>
        <a:bodyPr/>
        <a:lstStyle/>
        <a:p>
          <a:endParaRPr lang="en-SG"/>
        </a:p>
      </dgm:t>
    </dgm:pt>
    <dgm:pt modelId="{6FA68088-83E8-4CE2-A8D7-4414AE7DA0E7}">
      <dgm:prSet phldrT="[Text]"/>
      <dgm:spPr/>
      <dgm:t>
        <a:bodyPr/>
        <a:lstStyle/>
        <a:p>
          <a:r>
            <a:rPr lang="en-SG" dirty="0"/>
            <a:t>172 screened </a:t>
          </a:r>
        </a:p>
      </dgm:t>
    </dgm:pt>
    <dgm:pt modelId="{5640BD84-7D14-4A6D-AA9E-F21EC9D7F89B}" type="parTrans" cxnId="{874B2695-4FC7-483D-A728-B57950986EF2}">
      <dgm:prSet/>
      <dgm:spPr/>
      <dgm:t>
        <a:bodyPr/>
        <a:lstStyle/>
        <a:p>
          <a:endParaRPr lang="en-SG"/>
        </a:p>
      </dgm:t>
    </dgm:pt>
    <dgm:pt modelId="{ED4804CB-A071-4A3A-8F6C-93A574312329}" type="sibTrans" cxnId="{874B2695-4FC7-483D-A728-B57950986EF2}">
      <dgm:prSet/>
      <dgm:spPr/>
      <dgm:t>
        <a:bodyPr/>
        <a:lstStyle/>
        <a:p>
          <a:endParaRPr lang="en-SG"/>
        </a:p>
      </dgm:t>
    </dgm:pt>
    <dgm:pt modelId="{F7B45CA7-FCA2-4D4A-9B0C-11A6CF7DB700}">
      <dgm:prSet phldrT="[Text]"/>
      <dgm:spPr/>
      <dgm:t>
        <a:bodyPr/>
        <a:lstStyle/>
        <a:p>
          <a:r>
            <a:rPr lang="en-SG" dirty="0"/>
            <a:t>137 enrolled</a:t>
          </a:r>
        </a:p>
      </dgm:t>
    </dgm:pt>
    <dgm:pt modelId="{B043AEA4-ACD4-46C2-A952-3A5782F515D5}" type="parTrans" cxnId="{EC13404F-865F-40F9-B38B-62D325E8435F}">
      <dgm:prSet/>
      <dgm:spPr/>
      <dgm:t>
        <a:bodyPr/>
        <a:lstStyle/>
        <a:p>
          <a:endParaRPr lang="en-SG"/>
        </a:p>
      </dgm:t>
    </dgm:pt>
    <dgm:pt modelId="{0EC6F9E7-282F-45E6-8863-929F35D6114D}" type="sibTrans" cxnId="{EC13404F-865F-40F9-B38B-62D325E8435F}">
      <dgm:prSet/>
      <dgm:spPr/>
      <dgm:t>
        <a:bodyPr/>
        <a:lstStyle/>
        <a:p>
          <a:endParaRPr lang="en-SG"/>
        </a:p>
      </dgm:t>
    </dgm:pt>
    <dgm:pt modelId="{0326086A-7CD6-412B-A243-9D04A4B893EF}" type="pres">
      <dgm:prSet presAssocID="{EEBFAAD4-7B9B-489A-AD80-127EB4AAC139}" presName="rootnode" presStyleCnt="0">
        <dgm:presLayoutVars>
          <dgm:chMax/>
          <dgm:chPref/>
          <dgm:dir/>
          <dgm:animLvl val="lvl"/>
        </dgm:presLayoutVars>
      </dgm:prSet>
      <dgm:spPr/>
    </dgm:pt>
    <dgm:pt modelId="{99D773EF-4F92-4D3E-8A8A-39F1825F6366}" type="pres">
      <dgm:prSet presAssocID="{F30982F6-E268-4E95-A489-45B38A4F5F06}" presName="composite" presStyleCnt="0"/>
      <dgm:spPr/>
    </dgm:pt>
    <dgm:pt modelId="{D0F1F070-D89A-45CF-9A9F-686B0CDE2A64}" type="pres">
      <dgm:prSet presAssocID="{F30982F6-E268-4E95-A489-45B38A4F5F06}" presName="bentUpArrow1" presStyleLbl="alignImgPlace1" presStyleIdx="0" presStyleCnt="2"/>
      <dgm:spPr/>
    </dgm:pt>
    <dgm:pt modelId="{6791466C-3075-49A2-B5D4-7513AD92FEEF}" type="pres">
      <dgm:prSet presAssocID="{F30982F6-E268-4E95-A489-45B38A4F5F06}" presName="ParentText" presStyleLbl="node1" presStyleIdx="0" presStyleCnt="3">
        <dgm:presLayoutVars>
          <dgm:chMax val="1"/>
          <dgm:chPref val="1"/>
          <dgm:bulletEnabled val="1"/>
        </dgm:presLayoutVars>
      </dgm:prSet>
      <dgm:spPr/>
    </dgm:pt>
    <dgm:pt modelId="{8FC9DC75-3E69-4981-9301-6E224D3F368F}" type="pres">
      <dgm:prSet presAssocID="{F30982F6-E268-4E95-A489-45B38A4F5F06}" presName="ChildText" presStyleLbl="revTx" presStyleIdx="0" presStyleCnt="2">
        <dgm:presLayoutVars>
          <dgm:chMax val="0"/>
          <dgm:chPref val="0"/>
          <dgm:bulletEnabled val="1"/>
        </dgm:presLayoutVars>
      </dgm:prSet>
      <dgm:spPr/>
    </dgm:pt>
    <dgm:pt modelId="{4F3EE3A7-1976-4259-AAC5-707C3A981F70}" type="pres">
      <dgm:prSet presAssocID="{C94429D2-DD8D-4E1E-8236-B7EEA0226149}" presName="sibTrans" presStyleCnt="0"/>
      <dgm:spPr/>
    </dgm:pt>
    <dgm:pt modelId="{683BDEAF-940B-4582-806A-F2B9A4240164}" type="pres">
      <dgm:prSet presAssocID="{6FA68088-83E8-4CE2-A8D7-4414AE7DA0E7}" presName="composite" presStyleCnt="0"/>
      <dgm:spPr/>
    </dgm:pt>
    <dgm:pt modelId="{9FB64C6B-AE34-4A98-B16D-24C87D9D7750}" type="pres">
      <dgm:prSet presAssocID="{6FA68088-83E8-4CE2-A8D7-4414AE7DA0E7}" presName="bentUpArrow1" presStyleLbl="alignImgPlace1" presStyleIdx="1" presStyleCnt="2"/>
      <dgm:spPr/>
    </dgm:pt>
    <dgm:pt modelId="{378EB0B5-6A58-4F23-80CD-633C742DF41F}" type="pres">
      <dgm:prSet presAssocID="{6FA68088-83E8-4CE2-A8D7-4414AE7DA0E7}" presName="ParentText" presStyleLbl="node1" presStyleIdx="1" presStyleCnt="3">
        <dgm:presLayoutVars>
          <dgm:chMax val="1"/>
          <dgm:chPref val="1"/>
          <dgm:bulletEnabled val="1"/>
        </dgm:presLayoutVars>
      </dgm:prSet>
      <dgm:spPr/>
    </dgm:pt>
    <dgm:pt modelId="{D7A58B5C-C18E-438C-B6C0-6248F292466E}" type="pres">
      <dgm:prSet presAssocID="{6FA68088-83E8-4CE2-A8D7-4414AE7DA0E7}" presName="ChildText" presStyleLbl="revTx" presStyleIdx="1" presStyleCnt="2">
        <dgm:presLayoutVars>
          <dgm:chMax val="0"/>
          <dgm:chPref val="0"/>
          <dgm:bulletEnabled val="1"/>
        </dgm:presLayoutVars>
      </dgm:prSet>
      <dgm:spPr/>
    </dgm:pt>
    <dgm:pt modelId="{8DA8F9CC-E86F-4016-A822-C0701B1D022B}" type="pres">
      <dgm:prSet presAssocID="{ED4804CB-A071-4A3A-8F6C-93A574312329}" presName="sibTrans" presStyleCnt="0"/>
      <dgm:spPr/>
    </dgm:pt>
    <dgm:pt modelId="{9C335C8C-668A-46E6-A604-E61051C0A45F}" type="pres">
      <dgm:prSet presAssocID="{F7B45CA7-FCA2-4D4A-9B0C-11A6CF7DB700}" presName="composite" presStyleCnt="0"/>
      <dgm:spPr/>
    </dgm:pt>
    <dgm:pt modelId="{C785C0DD-E2B8-4641-93AD-5929DA042E66}" type="pres">
      <dgm:prSet presAssocID="{F7B45CA7-FCA2-4D4A-9B0C-11A6CF7DB700}" presName="ParentText" presStyleLbl="node1" presStyleIdx="2" presStyleCnt="3">
        <dgm:presLayoutVars>
          <dgm:chMax val="1"/>
          <dgm:chPref val="1"/>
          <dgm:bulletEnabled val="1"/>
        </dgm:presLayoutVars>
      </dgm:prSet>
      <dgm:spPr/>
    </dgm:pt>
  </dgm:ptLst>
  <dgm:cxnLst>
    <dgm:cxn modelId="{EC13404F-865F-40F9-B38B-62D325E8435F}" srcId="{EEBFAAD4-7B9B-489A-AD80-127EB4AAC139}" destId="{F7B45CA7-FCA2-4D4A-9B0C-11A6CF7DB700}" srcOrd="2" destOrd="0" parTransId="{B043AEA4-ACD4-46C2-A952-3A5782F515D5}" sibTransId="{0EC6F9E7-282F-45E6-8863-929F35D6114D}"/>
    <dgm:cxn modelId="{A3B4F590-7A38-4ADE-9AB2-2EADF51769CC}" type="presOf" srcId="{F30982F6-E268-4E95-A489-45B38A4F5F06}" destId="{6791466C-3075-49A2-B5D4-7513AD92FEEF}" srcOrd="0" destOrd="0" presId="urn:microsoft.com/office/officeart/2005/8/layout/StepDownProcess"/>
    <dgm:cxn modelId="{874B2695-4FC7-483D-A728-B57950986EF2}" srcId="{EEBFAAD4-7B9B-489A-AD80-127EB4AAC139}" destId="{6FA68088-83E8-4CE2-A8D7-4414AE7DA0E7}" srcOrd="1" destOrd="0" parTransId="{5640BD84-7D14-4A6D-AA9E-F21EC9D7F89B}" sibTransId="{ED4804CB-A071-4A3A-8F6C-93A574312329}"/>
    <dgm:cxn modelId="{4EC5749D-CD7E-463A-B209-D076B42FDCE9}" type="presOf" srcId="{F7B45CA7-FCA2-4D4A-9B0C-11A6CF7DB700}" destId="{C785C0DD-E2B8-4641-93AD-5929DA042E66}" srcOrd="0" destOrd="0" presId="urn:microsoft.com/office/officeart/2005/8/layout/StepDownProcess"/>
    <dgm:cxn modelId="{5320E6BB-27A0-4AC6-9456-D252DB38BA17}" type="presOf" srcId="{EEBFAAD4-7B9B-489A-AD80-127EB4AAC139}" destId="{0326086A-7CD6-412B-A243-9D04A4B893EF}" srcOrd="0" destOrd="0" presId="urn:microsoft.com/office/officeart/2005/8/layout/StepDownProcess"/>
    <dgm:cxn modelId="{7B5E97C6-B239-49D5-AC0A-F94FA2E4C655}" type="presOf" srcId="{6FA68088-83E8-4CE2-A8D7-4414AE7DA0E7}" destId="{378EB0B5-6A58-4F23-80CD-633C742DF41F}" srcOrd="0" destOrd="0" presId="urn:microsoft.com/office/officeart/2005/8/layout/StepDownProcess"/>
    <dgm:cxn modelId="{A2578AF9-719D-4864-98A0-7975903259C4}" srcId="{EEBFAAD4-7B9B-489A-AD80-127EB4AAC139}" destId="{F30982F6-E268-4E95-A489-45B38A4F5F06}" srcOrd="0" destOrd="0" parTransId="{5063E7F0-5744-44FE-8DD2-50FC1D8A0481}" sibTransId="{C94429D2-DD8D-4E1E-8236-B7EEA0226149}"/>
    <dgm:cxn modelId="{478C209B-5F89-47A9-8D3A-EED46E6C1248}" type="presParOf" srcId="{0326086A-7CD6-412B-A243-9D04A4B893EF}" destId="{99D773EF-4F92-4D3E-8A8A-39F1825F6366}" srcOrd="0" destOrd="0" presId="urn:microsoft.com/office/officeart/2005/8/layout/StepDownProcess"/>
    <dgm:cxn modelId="{74FFAAD5-ABE3-4213-8D28-981D980DA237}" type="presParOf" srcId="{99D773EF-4F92-4D3E-8A8A-39F1825F6366}" destId="{D0F1F070-D89A-45CF-9A9F-686B0CDE2A64}" srcOrd="0" destOrd="0" presId="urn:microsoft.com/office/officeart/2005/8/layout/StepDownProcess"/>
    <dgm:cxn modelId="{D0E64482-73CE-46A6-8E93-2E60588DE8D2}" type="presParOf" srcId="{99D773EF-4F92-4D3E-8A8A-39F1825F6366}" destId="{6791466C-3075-49A2-B5D4-7513AD92FEEF}" srcOrd="1" destOrd="0" presId="urn:microsoft.com/office/officeart/2005/8/layout/StepDownProcess"/>
    <dgm:cxn modelId="{39F44B80-B282-4968-94F0-31FBEDB0402F}" type="presParOf" srcId="{99D773EF-4F92-4D3E-8A8A-39F1825F6366}" destId="{8FC9DC75-3E69-4981-9301-6E224D3F368F}" srcOrd="2" destOrd="0" presId="urn:microsoft.com/office/officeart/2005/8/layout/StepDownProcess"/>
    <dgm:cxn modelId="{961C79A5-7107-4D71-B0EE-1D57C04F05A7}" type="presParOf" srcId="{0326086A-7CD6-412B-A243-9D04A4B893EF}" destId="{4F3EE3A7-1976-4259-AAC5-707C3A981F70}" srcOrd="1" destOrd="0" presId="urn:microsoft.com/office/officeart/2005/8/layout/StepDownProcess"/>
    <dgm:cxn modelId="{7B71E59E-EAC5-43DB-8A4D-831283D3FF5F}" type="presParOf" srcId="{0326086A-7CD6-412B-A243-9D04A4B893EF}" destId="{683BDEAF-940B-4582-806A-F2B9A4240164}" srcOrd="2" destOrd="0" presId="urn:microsoft.com/office/officeart/2005/8/layout/StepDownProcess"/>
    <dgm:cxn modelId="{BA2B9630-7D59-4D4D-8F5C-F8A642485759}" type="presParOf" srcId="{683BDEAF-940B-4582-806A-F2B9A4240164}" destId="{9FB64C6B-AE34-4A98-B16D-24C87D9D7750}" srcOrd="0" destOrd="0" presId="urn:microsoft.com/office/officeart/2005/8/layout/StepDownProcess"/>
    <dgm:cxn modelId="{FDCA3CC2-EB54-4A05-AE9A-826FC32D20C9}" type="presParOf" srcId="{683BDEAF-940B-4582-806A-F2B9A4240164}" destId="{378EB0B5-6A58-4F23-80CD-633C742DF41F}" srcOrd="1" destOrd="0" presId="urn:microsoft.com/office/officeart/2005/8/layout/StepDownProcess"/>
    <dgm:cxn modelId="{17CC92BF-6390-487B-B392-09BFBD6EB37F}" type="presParOf" srcId="{683BDEAF-940B-4582-806A-F2B9A4240164}" destId="{D7A58B5C-C18E-438C-B6C0-6248F292466E}" srcOrd="2" destOrd="0" presId="urn:microsoft.com/office/officeart/2005/8/layout/StepDownProcess"/>
    <dgm:cxn modelId="{00F529B0-B324-4045-B233-EC8785E27CA9}" type="presParOf" srcId="{0326086A-7CD6-412B-A243-9D04A4B893EF}" destId="{8DA8F9CC-E86F-4016-A822-C0701B1D022B}" srcOrd="3" destOrd="0" presId="urn:microsoft.com/office/officeart/2005/8/layout/StepDownProcess"/>
    <dgm:cxn modelId="{A0C5AAFA-E4E2-4148-B646-211CBE3AF95A}" type="presParOf" srcId="{0326086A-7CD6-412B-A243-9D04A4B893EF}" destId="{9C335C8C-668A-46E6-A604-E61051C0A45F}" srcOrd="4" destOrd="0" presId="urn:microsoft.com/office/officeart/2005/8/layout/StepDownProcess"/>
    <dgm:cxn modelId="{FDAEC984-F45D-4EF4-AA2F-0859169D4C06}" type="presParOf" srcId="{9C335C8C-668A-46E6-A604-E61051C0A45F}" destId="{C785C0DD-E2B8-4641-93AD-5929DA042E66}" srcOrd="0" destOrd="0" presId="urn:microsoft.com/office/officeart/2005/8/layout/StepDown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19E895-A57F-46F9-8396-223BD57B2994}">
      <dsp:nvSpPr>
        <dsp:cNvPr id="0" name=""/>
        <dsp:cNvSpPr/>
      </dsp:nvSpPr>
      <dsp:spPr>
        <a:xfrm rot="10800000">
          <a:off x="0" y="0"/>
          <a:ext cx="7886700" cy="725223"/>
        </a:xfrm>
        <a:prstGeom prst="trapezoid">
          <a:avLst>
            <a:gd name="adj" fmla="val 90624"/>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SG" sz="1800" kern="1200" dirty="0"/>
            <a:t>What outcome measure: Clinical, microbiological, other?</a:t>
          </a:r>
        </a:p>
      </dsp:txBody>
      <dsp:txXfrm rot="-10800000">
        <a:off x="1380172" y="0"/>
        <a:ext cx="5126355" cy="725223"/>
      </dsp:txXfrm>
    </dsp:sp>
    <dsp:sp modelId="{91766337-B83B-4D65-92B9-0270E28AEF61}">
      <dsp:nvSpPr>
        <dsp:cNvPr id="0" name=""/>
        <dsp:cNvSpPr/>
      </dsp:nvSpPr>
      <dsp:spPr>
        <a:xfrm rot="10800000">
          <a:off x="657224" y="725223"/>
          <a:ext cx="6572250" cy="725223"/>
        </a:xfrm>
        <a:prstGeom prst="trapezoid">
          <a:avLst>
            <a:gd name="adj" fmla="val 90624"/>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SG" sz="1800" kern="1200"/>
            <a:t>Placebo </a:t>
          </a:r>
          <a:r>
            <a:rPr lang="en-SG" sz="1800" kern="1200" dirty="0"/>
            <a:t>controlled, Double blind RCT? </a:t>
          </a:r>
        </a:p>
      </dsp:txBody>
      <dsp:txXfrm rot="-10800000">
        <a:off x="1807368" y="725223"/>
        <a:ext cx="4271962" cy="725223"/>
      </dsp:txXfrm>
    </dsp:sp>
    <dsp:sp modelId="{1CE295F8-099E-4537-855B-0799AAC9E145}">
      <dsp:nvSpPr>
        <dsp:cNvPr id="0" name=""/>
        <dsp:cNvSpPr/>
      </dsp:nvSpPr>
      <dsp:spPr>
        <a:xfrm rot="10800000">
          <a:off x="1314450" y="1450446"/>
          <a:ext cx="5257799" cy="725223"/>
        </a:xfrm>
        <a:prstGeom prst="trapezoid">
          <a:avLst>
            <a:gd name="adj" fmla="val 90624"/>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SG" sz="1800" kern="1200" dirty="0"/>
            <a:t>Duration of therapy?</a:t>
          </a:r>
        </a:p>
      </dsp:txBody>
      <dsp:txXfrm rot="-10800000">
        <a:off x="2234564" y="1450446"/>
        <a:ext cx="3417570" cy="725223"/>
      </dsp:txXfrm>
    </dsp:sp>
    <dsp:sp modelId="{2E66BA6E-5FD8-4E8A-B7AC-533255252C50}">
      <dsp:nvSpPr>
        <dsp:cNvPr id="0" name=""/>
        <dsp:cNvSpPr/>
      </dsp:nvSpPr>
      <dsp:spPr>
        <a:xfrm rot="10800000">
          <a:off x="1971674" y="2175669"/>
          <a:ext cx="3943350" cy="725223"/>
        </a:xfrm>
        <a:prstGeom prst="trapezoid">
          <a:avLst>
            <a:gd name="adj" fmla="val 90624"/>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SG" sz="1800" kern="1200" dirty="0"/>
            <a:t>What dose?</a:t>
          </a:r>
        </a:p>
      </dsp:txBody>
      <dsp:txXfrm rot="-10800000">
        <a:off x="2661761" y="2175669"/>
        <a:ext cx="2563177" cy="725223"/>
      </dsp:txXfrm>
    </dsp:sp>
    <dsp:sp modelId="{800F8ABB-24EF-4B5F-8946-1DD9A7A7ECDA}">
      <dsp:nvSpPr>
        <dsp:cNvPr id="0" name=""/>
        <dsp:cNvSpPr/>
      </dsp:nvSpPr>
      <dsp:spPr>
        <a:xfrm rot="10800000">
          <a:off x="2628900" y="2900892"/>
          <a:ext cx="2628899" cy="725223"/>
        </a:xfrm>
        <a:prstGeom prst="trapezoid">
          <a:avLst>
            <a:gd name="adj" fmla="val 90624"/>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SG" sz="1800" kern="1200" dirty="0"/>
            <a:t>Which Statin?</a:t>
          </a:r>
        </a:p>
      </dsp:txBody>
      <dsp:txXfrm rot="-10800000">
        <a:off x="3088957" y="2900892"/>
        <a:ext cx="1708785" cy="725223"/>
      </dsp:txXfrm>
    </dsp:sp>
    <dsp:sp modelId="{882FBD5F-7B76-4D87-9B7B-0BDFD2732E10}">
      <dsp:nvSpPr>
        <dsp:cNvPr id="0" name=""/>
        <dsp:cNvSpPr/>
      </dsp:nvSpPr>
      <dsp:spPr>
        <a:xfrm rot="10800000">
          <a:off x="2676522" y="3626115"/>
          <a:ext cx="2533654" cy="725223"/>
        </a:xfrm>
        <a:prstGeom prst="trapezoid">
          <a:avLst>
            <a:gd name="adj" fmla="val 90624"/>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SG" sz="1800" kern="1200" dirty="0"/>
            <a:t>What drug as HDT?</a:t>
          </a:r>
        </a:p>
      </dsp:txBody>
      <dsp:txXfrm rot="-10800000">
        <a:off x="2676522" y="3626115"/>
        <a:ext cx="2533654" cy="7252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1CB831-FAAA-4BDF-8EB5-6558271B1E12}">
      <dsp:nvSpPr>
        <dsp:cNvPr id="0" name=""/>
        <dsp:cNvSpPr/>
      </dsp:nvSpPr>
      <dsp:spPr>
        <a:xfrm>
          <a:off x="0" y="1219199"/>
          <a:ext cx="7226968" cy="1625600"/>
        </a:xfrm>
        <a:prstGeom prst="notched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FB236D-E1BE-4EC9-A05F-B375B9CF87EC}">
      <dsp:nvSpPr>
        <dsp:cNvPr id="0" name=""/>
        <dsp:cNvSpPr/>
      </dsp:nvSpPr>
      <dsp:spPr>
        <a:xfrm>
          <a:off x="3175" y="0"/>
          <a:ext cx="2096103"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en-SG" sz="2000" kern="1200" dirty="0"/>
            <a:t>8 Weeks</a:t>
          </a:r>
        </a:p>
        <a:p>
          <a:pPr marL="0" lvl="0" indent="0" algn="l" defTabSz="889000">
            <a:lnSpc>
              <a:spcPct val="90000"/>
            </a:lnSpc>
            <a:spcBef>
              <a:spcPct val="0"/>
            </a:spcBef>
            <a:spcAft>
              <a:spcPct val="35000"/>
            </a:spcAft>
            <a:buNone/>
          </a:pPr>
          <a:r>
            <a:rPr lang="en-SG" sz="1400" kern="1200" dirty="0"/>
            <a:t>Most culture convert by 8 week. </a:t>
          </a:r>
        </a:p>
        <a:p>
          <a:pPr marL="0" lvl="0" indent="0" algn="l" defTabSz="889000">
            <a:lnSpc>
              <a:spcPct val="90000"/>
            </a:lnSpc>
            <a:spcBef>
              <a:spcPct val="0"/>
            </a:spcBef>
            <a:spcAft>
              <a:spcPct val="35000"/>
            </a:spcAft>
            <a:buNone/>
          </a:pPr>
          <a:r>
            <a:rPr lang="en-SG" sz="1400" kern="1200" dirty="0"/>
            <a:t>Aiming for 2 month regimen in the future</a:t>
          </a:r>
        </a:p>
        <a:p>
          <a:pPr marL="0" lvl="0" indent="0" algn="l" defTabSz="889000">
            <a:lnSpc>
              <a:spcPct val="90000"/>
            </a:lnSpc>
            <a:spcBef>
              <a:spcPct val="0"/>
            </a:spcBef>
            <a:spcAft>
              <a:spcPct val="35000"/>
            </a:spcAft>
            <a:buNone/>
          </a:pPr>
          <a:r>
            <a:rPr lang="en-SG" sz="1400" kern="1200" dirty="0"/>
            <a:t>Greater risk of toxicity with longer use of statins</a:t>
          </a:r>
        </a:p>
      </dsp:txBody>
      <dsp:txXfrm>
        <a:off x="3175" y="0"/>
        <a:ext cx="2096103" cy="1625600"/>
      </dsp:txXfrm>
    </dsp:sp>
    <dsp:sp modelId="{F5926B8F-CC9F-4200-A7DF-20179466DFCB}">
      <dsp:nvSpPr>
        <dsp:cNvPr id="0" name=""/>
        <dsp:cNvSpPr/>
      </dsp:nvSpPr>
      <dsp:spPr>
        <a:xfrm>
          <a:off x="848027" y="1828800"/>
          <a:ext cx="406400" cy="406400"/>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9F9AF8-E7FF-4D01-A2AB-24C22C141638}">
      <dsp:nvSpPr>
        <dsp:cNvPr id="0" name=""/>
        <dsp:cNvSpPr/>
      </dsp:nvSpPr>
      <dsp:spPr>
        <a:xfrm>
          <a:off x="2204084" y="2438399"/>
          <a:ext cx="2096103"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SG" sz="2000" kern="1200" dirty="0"/>
            <a:t>12 weeks</a:t>
          </a:r>
        </a:p>
        <a:p>
          <a:pPr marL="0" lvl="0" indent="0" algn="l" defTabSz="889000">
            <a:lnSpc>
              <a:spcPct val="90000"/>
            </a:lnSpc>
            <a:spcBef>
              <a:spcPct val="0"/>
            </a:spcBef>
            <a:spcAft>
              <a:spcPct val="35000"/>
            </a:spcAft>
            <a:buNone/>
          </a:pPr>
          <a:r>
            <a:rPr lang="en-SG" sz="1400" kern="1200" dirty="0"/>
            <a:t>Greater chance of seeing an effect</a:t>
          </a:r>
        </a:p>
        <a:p>
          <a:pPr marL="0" lvl="0" indent="0" algn="l" defTabSz="889000">
            <a:lnSpc>
              <a:spcPct val="90000"/>
            </a:lnSpc>
            <a:spcBef>
              <a:spcPct val="0"/>
            </a:spcBef>
            <a:spcAft>
              <a:spcPct val="35000"/>
            </a:spcAft>
            <a:buNone/>
          </a:pPr>
          <a:r>
            <a:rPr lang="en-SG" sz="1400" kern="1200" dirty="0"/>
            <a:t>Greater precision around primary endpoint estimation</a:t>
          </a:r>
        </a:p>
      </dsp:txBody>
      <dsp:txXfrm>
        <a:off x="2204084" y="2438399"/>
        <a:ext cx="2096103" cy="1625600"/>
      </dsp:txXfrm>
    </dsp:sp>
    <dsp:sp modelId="{B5EDCF44-04E0-4E56-AA42-D420132518F3}">
      <dsp:nvSpPr>
        <dsp:cNvPr id="0" name=""/>
        <dsp:cNvSpPr/>
      </dsp:nvSpPr>
      <dsp:spPr>
        <a:xfrm>
          <a:off x="3048935" y="1828800"/>
          <a:ext cx="406400" cy="406400"/>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2B06AB-F6F9-486C-AB16-62B064A5F9BF}">
      <dsp:nvSpPr>
        <dsp:cNvPr id="0" name=""/>
        <dsp:cNvSpPr/>
      </dsp:nvSpPr>
      <dsp:spPr>
        <a:xfrm>
          <a:off x="4404992" y="0"/>
          <a:ext cx="2096103"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en-SG" sz="2000" kern="1200" dirty="0"/>
            <a:t>24 weeks</a:t>
          </a:r>
        </a:p>
        <a:p>
          <a:pPr marL="0" lvl="0" indent="0" algn="ctr" defTabSz="889000">
            <a:lnSpc>
              <a:spcPct val="90000"/>
            </a:lnSpc>
            <a:spcBef>
              <a:spcPct val="0"/>
            </a:spcBef>
            <a:spcAft>
              <a:spcPct val="35000"/>
            </a:spcAft>
            <a:buNone/>
          </a:pPr>
          <a:r>
            <a:rPr lang="en-SG" sz="1400" kern="1200" dirty="0"/>
            <a:t>Would maximise effects</a:t>
          </a:r>
        </a:p>
        <a:p>
          <a:pPr marL="0" lvl="0" indent="0" algn="ctr" defTabSz="889000">
            <a:lnSpc>
              <a:spcPct val="90000"/>
            </a:lnSpc>
            <a:spcBef>
              <a:spcPct val="0"/>
            </a:spcBef>
            <a:spcAft>
              <a:spcPct val="35000"/>
            </a:spcAft>
            <a:buNone/>
          </a:pPr>
          <a:r>
            <a:rPr lang="en-SG" sz="1400" kern="1200" dirty="0"/>
            <a:t>Issues with monitoring adherence, toxicity</a:t>
          </a:r>
        </a:p>
        <a:p>
          <a:pPr marL="0" lvl="0" indent="0" algn="ctr" defTabSz="889000">
            <a:lnSpc>
              <a:spcPct val="90000"/>
            </a:lnSpc>
            <a:spcBef>
              <a:spcPct val="0"/>
            </a:spcBef>
            <a:spcAft>
              <a:spcPct val="35000"/>
            </a:spcAft>
            <a:buNone/>
          </a:pPr>
          <a:r>
            <a:rPr lang="en-SG" sz="1400" kern="1200" dirty="0"/>
            <a:t>Mostly interested in effect on culture conversion vs. reducing lung inflammation</a:t>
          </a:r>
        </a:p>
      </dsp:txBody>
      <dsp:txXfrm>
        <a:off x="4404992" y="0"/>
        <a:ext cx="2096103" cy="1625600"/>
      </dsp:txXfrm>
    </dsp:sp>
    <dsp:sp modelId="{F9F65DA9-738F-4520-BE69-925B26667A38}">
      <dsp:nvSpPr>
        <dsp:cNvPr id="0" name=""/>
        <dsp:cNvSpPr/>
      </dsp:nvSpPr>
      <dsp:spPr>
        <a:xfrm>
          <a:off x="5249843" y="1828800"/>
          <a:ext cx="406400" cy="406400"/>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F1F070-D89A-45CF-9A9F-686B0CDE2A64}">
      <dsp:nvSpPr>
        <dsp:cNvPr id="0" name=""/>
        <dsp:cNvSpPr/>
      </dsp:nvSpPr>
      <dsp:spPr>
        <a:xfrm rot="5400000">
          <a:off x="1187370" y="676330"/>
          <a:ext cx="598156" cy="680979"/>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91466C-3075-49A2-B5D4-7513AD92FEEF}">
      <dsp:nvSpPr>
        <dsp:cNvPr id="0" name=""/>
        <dsp:cNvSpPr/>
      </dsp:nvSpPr>
      <dsp:spPr>
        <a:xfrm>
          <a:off x="1028895" y="13262"/>
          <a:ext cx="1006942" cy="704827"/>
        </a:xfrm>
        <a:prstGeom prst="roundRect">
          <a:avLst>
            <a:gd name="adj" fmla="val 166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SG" sz="1200" kern="1200" dirty="0"/>
            <a:t>304 </a:t>
          </a:r>
        </a:p>
        <a:p>
          <a:pPr marL="0" lvl="0" indent="0" algn="ctr" defTabSz="533400">
            <a:lnSpc>
              <a:spcPct val="90000"/>
            </a:lnSpc>
            <a:spcBef>
              <a:spcPct val="0"/>
            </a:spcBef>
            <a:spcAft>
              <a:spcPct val="35000"/>
            </a:spcAft>
            <a:buNone/>
          </a:pPr>
          <a:r>
            <a:rPr lang="en-SG" sz="1200" kern="1200" dirty="0"/>
            <a:t>pre-screened</a:t>
          </a:r>
        </a:p>
      </dsp:txBody>
      <dsp:txXfrm>
        <a:off x="1063308" y="47675"/>
        <a:ext cx="938116" cy="636001"/>
      </dsp:txXfrm>
    </dsp:sp>
    <dsp:sp modelId="{8FC9DC75-3E69-4981-9301-6E224D3F368F}">
      <dsp:nvSpPr>
        <dsp:cNvPr id="0" name=""/>
        <dsp:cNvSpPr/>
      </dsp:nvSpPr>
      <dsp:spPr>
        <a:xfrm>
          <a:off x="2035838" y="80483"/>
          <a:ext cx="732354" cy="569672"/>
        </a:xfrm>
        <a:prstGeom prst="rect">
          <a:avLst/>
        </a:prstGeom>
        <a:noFill/>
        <a:ln>
          <a:noFill/>
        </a:ln>
        <a:effectLst/>
      </dsp:spPr>
      <dsp:style>
        <a:lnRef idx="0">
          <a:scrgbClr r="0" g="0" b="0"/>
        </a:lnRef>
        <a:fillRef idx="0">
          <a:scrgbClr r="0" g="0" b="0"/>
        </a:fillRef>
        <a:effectRef idx="0">
          <a:scrgbClr r="0" g="0" b="0"/>
        </a:effectRef>
        <a:fontRef idx="minor"/>
      </dsp:style>
    </dsp:sp>
    <dsp:sp modelId="{9FB64C6B-AE34-4A98-B16D-24C87D9D7750}">
      <dsp:nvSpPr>
        <dsp:cNvPr id="0" name=""/>
        <dsp:cNvSpPr/>
      </dsp:nvSpPr>
      <dsp:spPr>
        <a:xfrm rot="5400000">
          <a:off x="2022233" y="1468084"/>
          <a:ext cx="598156" cy="680979"/>
        </a:xfrm>
        <a:prstGeom prst="bentUpArrow">
          <a:avLst>
            <a:gd name="adj1" fmla="val 32840"/>
            <a:gd name="adj2" fmla="val 25000"/>
            <a:gd name="adj3" fmla="val 35780"/>
          </a:avLst>
        </a:prstGeom>
        <a:solidFill>
          <a:schemeClr val="accent1">
            <a:tint val="50000"/>
            <a:hueOff val="-12059734"/>
            <a:satOff val="24125"/>
            <a:lumOff val="102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8EB0B5-6A58-4F23-80CD-633C742DF41F}">
      <dsp:nvSpPr>
        <dsp:cNvPr id="0" name=""/>
        <dsp:cNvSpPr/>
      </dsp:nvSpPr>
      <dsp:spPr>
        <a:xfrm>
          <a:off x="1863758" y="805016"/>
          <a:ext cx="1006942" cy="704827"/>
        </a:xfrm>
        <a:prstGeom prst="roundRect">
          <a:avLst>
            <a:gd name="adj" fmla="val 166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SG" sz="1200" kern="1200" dirty="0"/>
            <a:t>172 screened </a:t>
          </a:r>
        </a:p>
      </dsp:txBody>
      <dsp:txXfrm>
        <a:off x="1898171" y="839429"/>
        <a:ext cx="938116" cy="636001"/>
      </dsp:txXfrm>
    </dsp:sp>
    <dsp:sp modelId="{D7A58B5C-C18E-438C-B6C0-6248F292466E}">
      <dsp:nvSpPr>
        <dsp:cNvPr id="0" name=""/>
        <dsp:cNvSpPr/>
      </dsp:nvSpPr>
      <dsp:spPr>
        <a:xfrm>
          <a:off x="2870701" y="872237"/>
          <a:ext cx="732354" cy="569672"/>
        </a:xfrm>
        <a:prstGeom prst="rect">
          <a:avLst/>
        </a:prstGeom>
        <a:noFill/>
        <a:ln>
          <a:noFill/>
        </a:ln>
        <a:effectLst/>
      </dsp:spPr>
      <dsp:style>
        <a:lnRef idx="0">
          <a:scrgbClr r="0" g="0" b="0"/>
        </a:lnRef>
        <a:fillRef idx="0">
          <a:scrgbClr r="0" g="0" b="0"/>
        </a:fillRef>
        <a:effectRef idx="0">
          <a:scrgbClr r="0" g="0" b="0"/>
        </a:effectRef>
        <a:fontRef idx="minor"/>
      </dsp:style>
    </dsp:sp>
    <dsp:sp modelId="{C785C0DD-E2B8-4641-93AD-5929DA042E66}">
      <dsp:nvSpPr>
        <dsp:cNvPr id="0" name=""/>
        <dsp:cNvSpPr/>
      </dsp:nvSpPr>
      <dsp:spPr>
        <a:xfrm>
          <a:off x="2698621" y="1596770"/>
          <a:ext cx="1006942" cy="704827"/>
        </a:xfrm>
        <a:prstGeom prst="roundRect">
          <a:avLst>
            <a:gd name="adj" fmla="val 166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SG" sz="1200" kern="1200" dirty="0"/>
            <a:t>137 enrolled</a:t>
          </a:r>
        </a:p>
      </dsp:txBody>
      <dsp:txXfrm>
        <a:off x="2733034" y="1631183"/>
        <a:ext cx="938116" cy="636001"/>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AC4993-33D0-4BD3-AF3C-5BAC284CBC45}" type="datetimeFigureOut">
              <a:rPr lang="en-SG" smtClean="0"/>
              <a:t>16/10/2021</a:t>
            </a:fld>
            <a:endParaRPr lang="en-SG"/>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DF695D-BA56-43CC-A204-0BF3B66CC629}" type="slidenum">
              <a:rPr lang="en-SG" smtClean="0"/>
              <a:t>‹#›</a:t>
            </a:fld>
            <a:endParaRPr lang="en-SG"/>
          </a:p>
        </p:txBody>
      </p:sp>
    </p:spTree>
    <p:extLst>
      <p:ext uri="{BB962C8B-B14F-4D97-AF65-F5344CB8AC3E}">
        <p14:creationId xmlns:p14="http://schemas.microsoft.com/office/powerpoint/2010/main" val="2437007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57DF695D-BA56-43CC-A204-0BF3B66CC629}" type="slidenum">
              <a:rPr lang="en-SG" smtClean="0"/>
              <a:t>2</a:t>
            </a:fld>
            <a:endParaRPr lang="en-SG"/>
          </a:p>
        </p:txBody>
      </p:sp>
    </p:spTree>
    <p:extLst>
      <p:ext uri="{BB962C8B-B14F-4D97-AF65-F5344CB8AC3E}">
        <p14:creationId xmlns:p14="http://schemas.microsoft.com/office/powerpoint/2010/main" val="1465340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Bliss-Medium"/>
              </a:rPr>
              <a:t>\</a:t>
            </a:r>
            <a:endParaRPr lang="en-US" sz="1200" b="0" i="0" u="none" strike="noStrike" baseline="0" dirty="0">
              <a:latin typeface="Bliss-Regular"/>
            </a:endParaRPr>
          </a:p>
          <a:p>
            <a:endParaRPr lang="en-SG" dirty="0"/>
          </a:p>
        </p:txBody>
      </p:sp>
      <p:sp>
        <p:nvSpPr>
          <p:cNvPr id="4" name="Slide Number Placeholder 3"/>
          <p:cNvSpPr>
            <a:spLocks noGrp="1"/>
          </p:cNvSpPr>
          <p:nvPr>
            <p:ph type="sldNum" sz="quarter" idx="5"/>
          </p:nvPr>
        </p:nvSpPr>
        <p:spPr/>
        <p:txBody>
          <a:bodyPr/>
          <a:lstStyle/>
          <a:p>
            <a:fld id="{57DF695D-BA56-43CC-A204-0BF3B66CC629}" type="slidenum">
              <a:rPr lang="en-SG" smtClean="0"/>
              <a:t>11</a:t>
            </a:fld>
            <a:endParaRPr lang="en-SG"/>
          </a:p>
        </p:txBody>
      </p:sp>
    </p:spTree>
    <p:extLst>
      <p:ext uri="{BB962C8B-B14F-4D97-AF65-F5344CB8AC3E}">
        <p14:creationId xmlns:p14="http://schemas.microsoft.com/office/powerpoint/2010/main" val="3278674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57DF695D-BA56-43CC-A204-0BF3B66CC629}" type="slidenum">
              <a:rPr lang="en-SG" smtClean="0"/>
              <a:t>12</a:t>
            </a:fld>
            <a:endParaRPr lang="en-SG"/>
          </a:p>
        </p:txBody>
      </p:sp>
    </p:spTree>
    <p:extLst>
      <p:ext uri="{BB962C8B-B14F-4D97-AF65-F5344CB8AC3E}">
        <p14:creationId xmlns:p14="http://schemas.microsoft.com/office/powerpoint/2010/main" val="4115081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1) In murine macrophages, compared with control, both </a:t>
            </a:r>
            <a:r>
              <a:rPr lang="en-SG" dirty="0" err="1"/>
              <a:t>atorvaststin</a:t>
            </a:r>
            <a:r>
              <a:rPr lang="en-SG" dirty="0"/>
              <a:t> and simvastatin showed reduction in H37Rv viability (red), </a:t>
            </a:r>
          </a:p>
          <a:p>
            <a:r>
              <a:rPr lang="en-SG" dirty="0"/>
              <a:t>which was </a:t>
            </a:r>
            <a:r>
              <a:rPr lang="en-SG" dirty="0" err="1"/>
              <a:t>resversed</a:t>
            </a:r>
            <a:r>
              <a:rPr lang="en-SG" dirty="0"/>
              <a:t> by the addition of mevalonate (precursor to cholesterol) (Blue) </a:t>
            </a:r>
          </a:p>
          <a:p>
            <a:r>
              <a:rPr lang="en-SG" dirty="0"/>
              <a:t>In addition, the effect of the statins was additive to rifampicin (Yellow). </a:t>
            </a:r>
          </a:p>
          <a:p>
            <a:endParaRPr lang="en-SG" dirty="0"/>
          </a:p>
          <a:p>
            <a:r>
              <a:rPr lang="en-SG" dirty="0"/>
              <a:t>2) A second group in 2016 also showed that simvastatin acid alone and in combination with all 3 anti-TB drugs inhibited growth of MTB in macrophages </a:t>
            </a:r>
          </a:p>
          <a:p>
            <a:endParaRPr lang="en-SG" dirty="0"/>
          </a:p>
          <a:p>
            <a:r>
              <a:rPr lang="en-SG" dirty="0"/>
              <a:t>3) A third group around the same time showed that mechanistically that statins limited </a:t>
            </a:r>
            <a:r>
              <a:rPr lang="en-SG" dirty="0" err="1"/>
              <a:t>Mtb</a:t>
            </a:r>
            <a:r>
              <a:rPr lang="en-SG" dirty="0"/>
              <a:t> growth by </a:t>
            </a:r>
            <a:r>
              <a:rPr lang="en-SG" dirty="0" err="1"/>
              <a:t>enducing</a:t>
            </a:r>
            <a:r>
              <a:rPr lang="en-SG" dirty="0"/>
              <a:t> </a:t>
            </a:r>
            <a:r>
              <a:rPr lang="en-SG" dirty="0" err="1"/>
              <a:t>phagolysosomal</a:t>
            </a:r>
            <a:r>
              <a:rPr lang="en-SG" dirty="0"/>
              <a:t> fusion and </a:t>
            </a:r>
            <a:r>
              <a:rPr lang="en-SG" dirty="0" err="1"/>
              <a:t>sunsequent</a:t>
            </a:r>
            <a:r>
              <a:rPr lang="en-SG" dirty="0"/>
              <a:t> autophagy, and this effect could once again be reversed through mevalonate rescue. </a:t>
            </a:r>
          </a:p>
          <a:p>
            <a:endParaRPr lang="en-SG" dirty="0"/>
          </a:p>
        </p:txBody>
      </p:sp>
      <p:sp>
        <p:nvSpPr>
          <p:cNvPr id="4" name="Slide Number Placeholder 3"/>
          <p:cNvSpPr>
            <a:spLocks noGrp="1"/>
          </p:cNvSpPr>
          <p:nvPr>
            <p:ph type="sldNum" sz="quarter" idx="5"/>
          </p:nvPr>
        </p:nvSpPr>
        <p:spPr/>
        <p:txBody>
          <a:bodyPr/>
          <a:lstStyle/>
          <a:p>
            <a:fld id="{57DF695D-BA56-43CC-A204-0BF3B66CC629}" type="slidenum">
              <a:rPr lang="en-SG" smtClean="0"/>
              <a:t>14</a:t>
            </a:fld>
            <a:endParaRPr lang="en-SG"/>
          </a:p>
        </p:txBody>
      </p:sp>
    </p:spTree>
    <p:extLst>
      <p:ext uri="{BB962C8B-B14F-4D97-AF65-F5344CB8AC3E}">
        <p14:creationId xmlns:p14="http://schemas.microsoft.com/office/powerpoint/2010/main" val="17435875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Besides in vitro data, Mice </a:t>
            </a:r>
            <a:r>
              <a:rPr lang="en-SG" dirty="0" err="1"/>
              <a:t>pretreated</a:t>
            </a:r>
            <a:r>
              <a:rPr lang="en-SG" dirty="0"/>
              <a:t> with simvastatin or rosuvastatin and infected with </a:t>
            </a:r>
            <a:r>
              <a:rPr lang="en-SG" dirty="0" err="1"/>
              <a:t>Mtb</a:t>
            </a:r>
            <a:r>
              <a:rPr lang="en-SG" dirty="0"/>
              <a:t> had reduced bacterial burden at 4 weeks and 8 weeks in both lung and spleen tissue. </a:t>
            </a:r>
          </a:p>
          <a:p>
            <a:r>
              <a:rPr lang="en-SG" dirty="0"/>
              <a:t>Statin treated mice also showed fewer and smaller lesions on histological examination of lung tissue. </a:t>
            </a:r>
          </a:p>
        </p:txBody>
      </p:sp>
      <p:sp>
        <p:nvSpPr>
          <p:cNvPr id="4" name="Slide Number Placeholder 3"/>
          <p:cNvSpPr>
            <a:spLocks noGrp="1"/>
          </p:cNvSpPr>
          <p:nvPr>
            <p:ph type="sldNum" sz="quarter" idx="5"/>
          </p:nvPr>
        </p:nvSpPr>
        <p:spPr/>
        <p:txBody>
          <a:bodyPr/>
          <a:lstStyle/>
          <a:p>
            <a:fld id="{57DF695D-BA56-43CC-A204-0BF3B66CC629}" type="slidenum">
              <a:rPr lang="en-SG" smtClean="0"/>
              <a:t>15</a:t>
            </a:fld>
            <a:endParaRPr lang="en-SG"/>
          </a:p>
        </p:txBody>
      </p:sp>
    </p:spTree>
    <p:extLst>
      <p:ext uri="{BB962C8B-B14F-4D97-AF65-F5344CB8AC3E}">
        <p14:creationId xmlns:p14="http://schemas.microsoft.com/office/powerpoint/2010/main" val="3935349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1) Bacillary growth was controlled in the lungs of untreated mice at a level of 5.7 </a:t>
            </a:r>
            <a:r>
              <a:rPr lang="en-SG" dirty="0" err="1"/>
              <a:t>cfu</a:t>
            </a:r>
            <a:r>
              <a:rPr lang="en-SG" dirty="0"/>
              <a:t> up to 4.5 months of treatment. </a:t>
            </a:r>
          </a:p>
          <a:p>
            <a:endParaRPr lang="en-SG" dirty="0"/>
          </a:p>
          <a:p>
            <a:r>
              <a:rPr lang="en-SG" dirty="0"/>
              <a:t>The addition of simvastatin to HRZ enhanced the bactericidal activity of 3 drug therapy, reducing bacterial burden, and </a:t>
            </a:r>
            <a:r>
              <a:rPr lang="en-SG" dirty="0" err="1"/>
              <a:t>enhabled</a:t>
            </a:r>
            <a:r>
              <a:rPr lang="en-SG" dirty="0"/>
              <a:t> sterilisation of the lung by 3.5 months of treatment in comparison to 4.5 months without simvastatin. </a:t>
            </a:r>
          </a:p>
        </p:txBody>
      </p:sp>
      <p:sp>
        <p:nvSpPr>
          <p:cNvPr id="4" name="Slide Number Placeholder 3"/>
          <p:cNvSpPr>
            <a:spLocks noGrp="1"/>
          </p:cNvSpPr>
          <p:nvPr>
            <p:ph type="sldNum" sz="quarter" idx="5"/>
          </p:nvPr>
        </p:nvSpPr>
        <p:spPr/>
        <p:txBody>
          <a:bodyPr/>
          <a:lstStyle/>
          <a:p>
            <a:fld id="{57DF695D-BA56-43CC-A204-0BF3B66CC629}" type="slidenum">
              <a:rPr lang="en-SG" smtClean="0"/>
              <a:t>16</a:t>
            </a:fld>
            <a:endParaRPr lang="en-SG"/>
          </a:p>
        </p:txBody>
      </p:sp>
    </p:spTree>
    <p:extLst>
      <p:ext uri="{BB962C8B-B14F-4D97-AF65-F5344CB8AC3E}">
        <p14:creationId xmlns:p14="http://schemas.microsoft.com/office/powerpoint/2010/main" val="4294929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Additionally in mice treated with HRZ alone: </a:t>
            </a:r>
          </a:p>
          <a:p>
            <a:r>
              <a:rPr lang="en-SG" dirty="0"/>
              <a:t>100% Relapses if that HRZ treatment was for 2.5 months</a:t>
            </a:r>
          </a:p>
          <a:p>
            <a:r>
              <a:rPr lang="en-SG" dirty="0"/>
              <a:t>50% relapsed with treatment for 3.5 months </a:t>
            </a:r>
          </a:p>
          <a:p>
            <a:r>
              <a:rPr lang="en-SG" dirty="0"/>
              <a:t>And were cured at 4.5 months of treatment. </a:t>
            </a:r>
          </a:p>
          <a:p>
            <a:endParaRPr lang="en-SG" dirty="0"/>
          </a:p>
          <a:p>
            <a:r>
              <a:rPr lang="en-SG" dirty="0"/>
              <a:t>In mice treated with HRZ and simvastatin, </a:t>
            </a:r>
          </a:p>
          <a:p>
            <a:r>
              <a:rPr lang="en-SG" dirty="0"/>
              <a:t>50% relapsed with treatment for 2.5 months, </a:t>
            </a:r>
          </a:p>
          <a:p>
            <a:r>
              <a:rPr lang="en-SG" dirty="0"/>
              <a:t>20% relapsed after 3.5 months and 100% cured after 4.5 months of treatment. </a:t>
            </a:r>
          </a:p>
        </p:txBody>
      </p:sp>
      <p:sp>
        <p:nvSpPr>
          <p:cNvPr id="4" name="Slide Number Placeholder 3"/>
          <p:cNvSpPr>
            <a:spLocks noGrp="1"/>
          </p:cNvSpPr>
          <p:nvPr>
            <p:ph type="sldNum" sz="quarter" idx="5"/>
          </p:nvPr>
        </p:nvSpPr>
        <p:spPr/>
        <p:txBody>
          <a:bodyPr/>
          <a:lstStyle/>
          <a:p>
            <a:fld id="{57DF695D-BA56-43CC-A204-0BF3B66CC629}" type="slidenum">
              <a:rPr lang="en-SG" smtClean="0"/>
              <a:t>17</a:t>
            </a:fld>
            <a:endParaRPr lang="en-SG"/>
          </a:p>
        </p:txBody>
      </p:sp>
    </p:spTree>
    <p:extLst>
      <p:ext uri="{BB962C8B-B14F-4D97-AF65-F5344CB8AC3E}">
        <p14:creationId xmlns:p14="http://schemas.microsoft.com/office/powerpoint/2010/main" val="1894647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SG" dirty="0"/>
              <a:t>Biochemical Properties of the Drug</a:t>
            </a:r>
          </a:p>
          <a:p>
            <a:pPr marL="228600" indent="-228600">
              <a:buAutoNum type="arabicPeriod"/>
            </a:pPr>
            <a:endParaRPr lang="en-SG" dirty="0"/>
          </a:p>
          <a:p>
            <a:pPr marL="228600" indent="-228600">
              <a:buAutoNum type="arabicPeriod"/>
            </a:pPr>
            <a:r>
              <a:rPr lang="en-SG" dirty="0"/>
              <a:t>Safety of the Drug</a:t>
            </a:r>
          </a:p>
          <a:p>
            <a:pPr marL="228600" indent="-228600">
              <a:buAutoNum type="arabicPeriod"/>
            </a:pPr>
            <a:endParaRPr lang="en-SG" dirty="0"/>
          </a:p>
          <a:p>
            <a:pPr marL="228600" indent="-228600">
              <a:buAutoNum type="arabicPeriod"/>
            </a:pPr>
            <a:r>
              <a:rPr lang="en-SG" dirty="0"/>
              <a:t>Drug </a:t>
            </a:r>
            <a:r>
              <a:rPr lang="en-SG" dirty="0" err="1"/>
              <a:t>Drug</a:t>
            </a:r>
            <a:r>
              <a:rPr lang="en-SG" dirty="0"/>
              <a:t> Interactions </a:t>
            </a:r>
          </a:p>
          <a:p>
            <a:pPr marL="0" indent="0">
              <a:buNone/>
            </a:pPr>
            <a:endParaRPr lang="en-SG" dirty="0"/>
          </a:p>
          <a:p>
            <a:pPr marL="228600" indent="-228600">
              <a:buAutoNum type="arabicPeriod" startAt="4"/>
            </a:pPr>
            <a:r>
              <a:rPr lang="en-SG" dirty="0"/>
              <a:t>In Vivo animal model data for use to treat TB</a:t>
            </a:r>
          </a:p>
          <a:p>
            <a:pPr marL="228600" indent="-228600">
              <a:buAutoNum type="arabicPeriod" startAt="4"/>
            </a:pPr>
            <a:endParaRPr lang="en-SG" dirty="0"/>
          </a:p>
          <a:p>
            <a:pPr marL="228600" indent="-228600">
              <a:buAutoNum type="arabicPeriod" startAt="4"/>
            </a:pPr>
            <a:r>
              <a:rPr lang="en-SG" dirty="0"/>
              <a:t>Accessibility and Cost </a:t>
            </a:r>
          </a:p>
          <a:p>
            <a:pPr marL="228600" indent="-228600">
              <a:buAutoNum type="arabicPeriod"/>
            </a:pPr>
            <a:endParaRPr lang="en-SG" dirty="0"/>
          </a:p>
          <a:p>
            <a:pPr marL="228600" indent="-228600">
              <a:buAutoNum type="arabicPeriod"/>
            </a:pPr>
            <a:endParaRPr lang="en-SG" dirty="0"/>
          </a:p>
          <a:p>
            <a:endParaRPr lang="en-SG" dirty="0"/>
          </a:p>
          <a:p>
            <a:r>
              <a:rPr lang="en-SG" dirty="0"/>
              <a:t>Pravastatin metabolism although not mediated by CYP 450, has still been shown to have reduced exposure by rifampicin by about 30 – 50%. The authors of the competing trial feel that this can be overcome by doubling the dose of pravastatin when used in combination with rifampicin. </a:t>
            </a:r>
          </a:p>
          <a:p>
            <a:endParaRPr lang="en-SG" dirty="0"/>
          </a:p>
          <a:p>
            <a:r>
              <a:rPr lang="en-SG" dirty="0"/>
              <a:t>On the other hand when rosuvastatin was administered after multiple doses of rifampicin, the plasma concentration of rosuvastatin and mean AUC dud not significantly change. </a:t>
            </a:r>
          </a:p>
          <a:p>
            <a:endParaRPr lang="en-SG" dirty="0"/>
          </a:p>
          <a:p>
            <a:endParaRPr lang="en-SG" dirty="0"/>
          </a:p>
        </p:txBody>
      </p:sp>
      <p:sp>
        <p:nvSpPr>
          <p:cNvPr id="4" name="Slide Number Placeholder 3"/>
          <p:cNvSpPr>
            <a:spLocks noGrp="1"/>
          </p:cNvSpPr>
          <p:nvPr>
            <p:ph type="sldNum" sz="quarter" idx="5"/>
          </p:nvPr>
        </p:nvSpPr>
        <p:spPr/>
        <p:txBody>
          <a:bodyPr/>
          <a:lstStyle/>
          <a:p>
            <a:fld id="{57DF695D-BA56-43CC-A204-0BF3B66CC629}" type="slidenum">
              <a:rPr lang="en-SG" smtClean="0"/>
              <a:t>20</a:t>
            </a:fld>
            <a:endParaRPr lang="en-SG"/>
          </a:p>
        </p:txBody>
      </p:sp>
    </p:spTree>
    <p:extLst>
      <p:ext uri="{BB962C8B-B14F-4D97-AF65-F5344CB8AC3E}">
        <p14:creationId xmlns:p14="http://schemas.microsoft.com/office/powerpoint/2010/main" val="9491124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Calibri" panose="020F0502020204030204" pitchFamily="34" charset="0"/>
              </a:rPr>
              <a:t>The recommended starting dose of rosuvastatin is 5-10mg once daily, with progressive dose increases up to 40mg to achieve a prespecified cholesterol target.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Calibri" panose="020F0502020204030204" pitchFamily="34" charset="0"/>
              </a:rPr>
              <a:t>The maximum dose of 40mg is only considered in patients at highest risk of cardiovascular disease because of the possible increased risk of myopathy/ myositis at that dose.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Calibri" panose="020F0502020204030204" pitchFamily="34" charset="0"/>
              </a:rPr>
              <a:t>Doses above 20mg are </a:t>
            </a:r>
            <a:r>
              <a:rPr lang="en-GB" sz="1800" dirty="0">
                <a:solidFill>
                  <a:srgbClr val="131413"/>
                </a:solidFill>
                <a:effectLst/>
                <a:latin typeface="Calibri" panose="020F0502020204030204" pitchFamily="34" charset="0"/>
                <a:ea typeface="Calibri" panose="020F0502020204030204" pitchFamily="34" charset="0"/>
                <a:cs typeface="Calibri" panose="020F0502020204030204" pitchFamily="34" charset="0"/>
              </a:rPr>
              <a:t>contraindicated in </a:t>
            </a:r>
            <a:r>
              <a:rPr lang="en-GB" sz="1800" dirty="0">
                <a:effectLst/>
                <a:latin typeface="Calibri" panose="020F0502020204030204" pitchFamily="34" charset="0"/>
                <a:ea typeface="Calibri" panose="020F0502020204030204" pitchFamily="34" charset="0"/>
                <a:cs typeface="Calibri" panose="020F0502020204030204" pitchFamily="34" charset="0"/>
              </a:rPr>
              <a:t>Asian patients as they have an approximately 2-fold increase in exposure to rosuvastatin in comparison to Caucasian populations as a consequence of genetic variation in the activity of </a:t>
            </a: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OATP1B1 and </a:t>
            </a:r>
            <a:r>
              <a:rPr lang="en-GB" sz="1800" dirty="0">
                <a:solidFill>
                  <a:srgbClr val="131413"/>
                </a:solidFill>
                <a:effectLst/>
                <a:latin typeface="Calibri" panose="020F0502020204030204" pitchFamily="34" charset="0"/>
                <a:ea typeface="Calibri" panose="020F0502020204030204" pitchFamily="34" charset="0"/>
                <a:cs typeface="Calibri" panose="020F0502020204030204" pitchFamily="34" charset="0"/>
              </a:rPr>
              <a:t>Breast cancer resistance protein (BCRP), two key uptake/ efflux transporters which determine the rate of intestinal absorption and excretion of the rosuvastatin. </a:t>
            </a:r>
            <a:endParaRPr lang="en-SG" dirty="0"/>
          </a:p>
        </p:txBody>
      </p:sp>
      <p:sp>
        <p:nvSpPr>
          <p:cNvPr id="4" name="Slide Number Placeholder 3"/>
          <p:cNvSpPr>
            <a:spLocks noGrp="1"/>
          </p:cNvSpPr>
          <p:nvPr>
            <p:ph type="sldNum" sz="quarter" idx="5"/>
          </p:nvPr>
        </p:nvSpPr>
        <p:spPr/>
        <p:txBody>
          <a:bodyPr/>
          <a:lstStyle/>
          <a:p>
            <a:fld id="{57DF695D-BA56-43CC-A204-0BF3B66CC629}" type="slidenum">
              <a:rPr lang="en-SG" smtClean="0"/>
              <a:t>21</a:t>
            </a:fld>
            <a:endParaRPr lang="en-SG"/>
          </a:p>
        </p:txBody>
      </p:sp>
    </p:spTree>
    <p:extLst>
      <p:ext uri="{BB962C8B-B14F-4D97-AF65-F5344CB8AC3E}">
        <p14:creationId xmlns:p14="http://schemas.microsoft.com/office/powerpoint/2010/main" val="666587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57DF695D-BA56-43CC-A204-0BF3B66CC629}" type="slidenum">
              <a:rPr lang="en-SG" smtClean="0"/>
              <a:t>26</a:t>
            </a:fld>
            <a:endParaRPr lang="en-SG"/>
          </a:p>
        </p:txBody>
      </p:sp>
    </p:spTree>
    <p:extLst>
      <p:ext uri="{BB962C8B-B14F-4D97-AF65-F5344CB8AC3E}">
        <p14:creationId xmlns:p14="http://schemas.microsoft.com/office/powerpoint/2010/main" val="39558406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45E9A-A71D-4B8C-9396-0AD745E94CFF}" type="slidenum">
              <a:rPr lang="en-GB" smtClean="0">
                <a:solidFill>
                  <a:prstClr val="black"/>
                </a:solidFill>
              </a:rPr>
              <a:pPr/>
              <a:t>27</a:t>
            </a:fld>
            <a:endParaRPr lang="en-GB" dirty="0">
              <a:solidFill>
                <a:prstClr val="black"/>
              </a:solidFill>
            </a:endParaRPr>
          </a:p>
        </p:txBody>
      </p:sp>
    </p:spTree>
    <p:extLst>
      <p:ext uri="{BB962C8B-B14F-4D97-AF65-F5344CB8AC3E}">
        <p14:creationId xmlns:p14="http://schemas.microsoft.com/office/powerpoint/2010/main" val="485379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In the pre-antibiotic era, some patients, possibly those with minimal disease, survived TB. </a:t>
            </a:r>
          </a:p>
          <a:p>
            <a:r>
              <a:rPr lang="en-SG" dirty="0"/>
              <a:t>Whether or not this was as a consequence of the “fresh air, nutritious food, sun treatments and exercise” prescribed, I’m not sure anyone knows. </a:t>
            </a:r>
          </a:p>
          <a:p>
            <a:r>
              <a:rPr lang="en-SG" dirty="0"/>
              <a:t>But it does remind me, that prior to the advent of effective antibiotic treatment, people used a form of host directed therapy, with varying success, to treat TB. </a:t>
            </a:r>
          </a:p>
          <a:p>
            <a:endParaRPr lang="en-SG" dirty="0"/>
          </a:p>
        </p:txBody>
      </p:sp>
      <p:sp>
        <p:nvSpPr>
          <p:cNvPr id="4" name="Slide Number Placeholder 3"/>
          <p:cNvSpPr>
            <a:spLocks noGrp="1"/>
          </p:cNvSpPr>
          <p:nvPr>
            <p:ph type="sldNum" sz="quarter" idx="5"/>
          </p:nvPr>
        </p:nvSpPr>
        <p:spPr/>
        <p:txBody>
          <a:bodyPr/>
          <a:lstStyle/>
          <a:p>
            <a:fld id="{57DF695D-BA56-43CC-A204-0BF3B66CC629}" type="slidenum">
              <a:rPr lang="en-SG" smtClean="0"/>
              <a:t>3</a:t>
            </a:fld>
            <a:endParaRPr lang="en-SG"/>
          </a:p>
        </p:txBody>
      </p:sp>
    </p:spTree>
    <p:extLst>
      <p:ext uri="{BB962C8B-B14F-4D97-AF65-F5344CB8AC3E}">
        <p14:creationId xmlns:p14="http://schemas.microsoft.com/office/powerpoint/2010/main" val="10703692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Culture based data is problematic: </a:t>
            </a:r>
          </a:p>
          <a:p>
            <a:pPr marL="171450" indent="-171450">
              <a:buFontTx/>
              <a:buChar char="-"/>
            </a:pPr>
            <a:r>
              <a:rPr lang="en-SG" dirty="0"/>
              <a:t>Takes too long, risk of contamination, culture </a:t>
            </a:r>
            <a:r>
              <a:rPr lang="en-SG" dirty="0" err="1"/>
              <a:t>methologies</a:t>
            </a:r>
            <a:r>
              <a:rPr lang="en-SG" dirty="0"/>
              <a:t> may be different between laboratories (sloppy)</a:t>
            </a:r>
          </a:p>
          <a:p>
            <a:pPr marL="171450" indent="-171450">
              <a:buFontTx/>
              <a:buChar char="-"/>
            </a:pPr>
            <a:endParaRPr lang="en-SG" dirty="0"/>
          </a:p>
          <a:p>
            <a:pPr marL="0" indent="0">
              <a:buFontTx/>
              <a:buNone/>
            </a:pPr>
            <a:r>
              <a:rPr lang="en-SG" dirty="0"/>
              <a:t>MBL which is based on 16sRNA is therefore not dependent on actively growing mycobacteria (likely culture), but simultaneously should not detect dead bacteria (like Xpert), but will be able to pick up both dormant as well as actively replicating bacteria. </a:t>
            </a:r>
          </a:p>
          <a:p>
            <a:endParaRPr lang="en-SG" dirty="0"/>
          </a:p>
          <a:p>
            <a:r>
              <a:rPr lang="en-SG" dirty="0"/>
              <a:t>Assessed 20 patients in Tanzania where they compared the MBL with solid agar CFU and liquid media culture, and showed that at least for EBA during the first 14 days, the MBL assay is at least as good as culture with higher precision and fewer missing data. </a:t>
            </a:r>
          </a:p>
        </p:txBody>
      </p:sp>
      <p:sp>
        <p:nvSpPr>
          <p:cNvPr id="4" name="Slide Number Placeholder 3"/>
          <p:cNvSpPr>
            <a:spLocks noGrp="1"/>
          </p:cNvSpPr>
          <p:nvPr>
            <p:ph type="sldNum" sz="quarter" idx="5"/>
          </p:nvPr>
        </p:nvSpPr>
        <p:spPr/>
        <p:txBody>
          <a:bodyPr/>
          <a:lstStyle/>
          <a:p>
            <a:fld id="{57DF695D-BA56-43CC-A204-0BF3B66CC629}" type="slidenum">
              <a:rPr lang="en-SG" smtClean="0"/>
              <a:t>29</a:t>
            </a:fld>
            <a:endParaRPr lang="en-SG"/>
          </a:p>
        </p:txBody>
      </p:sp>
    </p:spTree>
    <p:extLst>
      <p:ext uri="{BB962C8B-B14F-4D97-AF65-F5344CB8AC3E}">
        <p14:creationId xmlns:p14="http://schemas.microsoft.com/office/powerpoint/2010/main" val="4250952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There have been 2 studies published thus far which have characterised </a:t>
            </a:r>
          </a:p>
        </p:txBody>
      </p:sp>
      <p:sp>
        <p:nvSpPr>
          <p:cNvPr id="4" name="Slide Number Placeholder 3"/>
          <p:cNvSpPr>
            <a:spLocks noGrp="1"/>
          </p:cNvSpPr>
          <p:nvPr>
            <p:ph type="sldNum" sz="quarter" idx="5"/>
          </p:nvPr>
        </p:nvSpPr>
        <p:spPr/>
        <p:txBody>
          <a:bodyPr/>
          <a:lstStyle/>
          <a:p>
            <a:fld id="{57DF695D-BA56-43CC-A204-0BF3B66CC629}" type="slidenum">
              <a:rPr lang="en-SG" smtClean="0"/>
              <a:t>30</a:t>
            </a:fld>
            <a:endParaRPr lang="en-SG"/>
          </a:p>
        </p:txBody>
      </p:sp>
    </p:spTree>
    <p:extLst>
      <p:ext uri="{BB962C8B-B14F-4D97-AF65-F5344CB8AC3E}">
        <p14:creationId xmlns:p14="http://schemas.microsoft.com/office/powerpoint/2010/main" val="36919275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uFill>
                  <a:solidFill>
                    <a:srgbClr val="000000"/>
                  </a:solidFill>
                </a:uFill>
                <a:latin typeface="Calibri" panose="020F0502020204030204" pitchFamily="34" charset="0"/>
                <a:ea typeface="Times New Roman" panose="02020603050405020304" pitchFamily="18" charset="0"/>
              </a:rPr>
              <a:t>Numerous host transcriptome signatures of active TB have been described,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00000"/>
              </a:solidFill>
              <a:effectLst/>
              <a:uFill>
                <a:solidFill>
                  <a:srgbClr val="000000"/>
                </a:solidFill>
              </a:uFill>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uFill>
                  <a:solidFill>
                    <a:srgbClr val="000000"/>
                  </a:solidFill>
                </a:uFill>
                <a:latin typeface="Calibri" panose="020F0502020204030204" pitchFamily="34" charset="0"/>
                <a:ea typeface="Times New Roman" panose="02020603050405020304" pitchFamily="18" charset="0"/>
              </a:rPr>
              <a:t>Most recently several groups collaborated to develop a PCR based host blood transcriptomic signature – called RISK6, which could be used as a screening test for TB, as well as demonstrated utility as a treatment response biomarker whilst predicting treatment failure prior to treatment initiation.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uFill>
                  <a:solidFill>
                    <a:srgbClr val="000000"/>
                  </a:solidFill>
                </a:uFill>
                <a:latin typeface="Calibri" panose="020F0502020204030204" pitchFamily="34" charset="0"/>
                <a:ea typeface="Times New Roman" panose="02020603050405020304" pitchFamily="18" charset="0"/>
              </a:rPr>
              <a:t>In the second panel we see that RISK6 scores were shown to drop with the initiation of TB treatment as early as 1 week into TB treatment, and we see that whilst the score decreased significantly during TB treatment it was still significantly higher than those observed in healthy controls.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00000"/>
              </a:solidFill>
              <a:effectLst/>
              <a:uFill>
                <a:solidFill>
                  <a:srgbClr val="000000"/>
                </a:solidFill>
              </a:uFill>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uFill>
                  <a:solidFill>
                    <a:srgbClr val="000000"/>
                  </a:solidFill>
                </a:uFill>
                <a:latin typeface="Calibri" panose="020F0502020204030204" pitchFamily="34" charset="0"/>
                <a:ea typeface="Times New Roman" panose="02020603050405020304" pitchFamily="18" charset="0"/>
              </a:rPr>
              <a:t>It was also shown to correlate with lung immunopathology as measured by PET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uFill>
                  <a:solidFill>
                    <a:srgbClr val="000000"/>
                  </a:solidFill>
                </a:uFill>
                <a:latin typeface="Calibri" panose="020F0502020204030204" pitchFamily="34" charset="0"/>
                <a:ea typeface="Times New Roman" panose="02020603050405020304" pitchFamily="18" charset="0"/>
              </a:rPr>
              <a:t>A dynamic gene signature which demonstrates response to successful therapy hold promise as an excellent biomarker for treatment monitoring and particularly for clinical trials research in Tuberculosis. However there has been a call for such a diagnostic biomarker to be carefully tested in a multitude of TB cohorts from distinct geographical locations and </a:t>
            </a:r>
            <a:r>
              <a:rPr lang="en-US" sz="1800" dirty="0" err="1">
                <a:solidFill>
                  <a:srgbClr val="000000"/>
                </a:solidFill>
                <a:effectLst/>
                <a:uFill>
                  <a:solidFill>
                    <a:srgbClr val="000000"/>
                  </a:solidFill>
                </a:uFill>
                <a:latin typeface="Calibri" panose="020F0502020204030204" pitchFamily="34" charset="0"/>
                <a:ea typeface="Times New Roman" panose="02020603050405020304" pitchFamily="18" charset="0"/>
              </a:rPr>
              <a:t>optimised</a:t>
            </a:r>
            <a:r>
              <a:rPr lang="en-US" sz="1800" dirty="0">
                <a:solidFill>
                  <a:srgbClr val="000000"/>
                </a:solidFill>
                <a:effectLst/>
                <a:uFill>
                  <a:solidFill>
                    <a:srgbClr val="000000"/>
                  </a:solidFill>
                </a:uFill>
                <a:latin typeface="Calibri" panose="020F0502020204030204" pitchFamily="34" charset="0"/>
                <a:ea typeface="Times New Roman" panose="02020603050405020304" pitchFamily="18" charset="0"/>
              </a:rPr>
              <a:t> for specificity to Tuberculosis (97). </a:t>
            </a:r>
            <a:endParaRPr lang="en-SG" sz="1800" dirty="0">
              <a:solidFill>
                <a:srgbClr val="000000"/>
              </a:solidFill>
              <a:effectLst/>
              <a:uFill>
                <a:solidFill>
                  <a:srgbClr val="000000"/>
                </a:solidFill>
              </a:uFill>
              <a:latin typeface="Times New Roman" panose="02020603050405020304" pitchFamily="18" charset="0"/>
              <a:ea typeface="Times New Roman" panose="02020603050405020304" pitchFamily="18" charset="0"/>
            </a:endParaRPr>
          </a:p>
          <a:p>
            <a:endParaRPr lang="en-SG" dirty="0"/>
          </a:p>
        </p:txBody>
      </p:sp>
      <p:sp>
        <p:nvSpPr>
          <p:cNvPr id="4" name="Slide Number Placeholder 3"/>
          <p:cNvSpPr>
            <a:spLocks noGrp="1"/>
          </p:cNvSpPr>
          <p:nvPr>
            <p:ph type="sldNum" sz="quarter" idx="5"/>
          </p:nvPr>
        </p:nvSpPr>
        <p:spPr/>
        <p:txBody>
          <a:bodyPr/>
          <a:lstStyle/>
          <a:p>
            <a:fld id="{57DF695D-BA56-43CC-A204-0BF3B66CC629}" type="slidenum">
              <a:rPr lang="en-SG" smtClean="0"/>
              <a:t>31</a:t>
            </a:fld>
            <a:endParaRPr lang="en-SG"/>
          </a:p>
        </p:txBody>
      </p:sp>
    </p:spTree>
    <p:extLst>
      <p:ext uri="{BB962C8B-B14F-4D97-AF65-F5344CB8AC3E}">
        <p14:creationId xmlns:p14="http://schemas.microsoft.com/office/powerpoint/2010/main" val="5234494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SG" sz="1800" b="0" i="0" u="none" strike="noStrike" baseline="0" dirty="0" err="1">
                <a:latin typeface="AdvOT7d6df7ab.I"/>
              </a:rPr>
              <a:t>Mtb</a:t>
            </a:r>
            <a:r>
              <a:rPr lang="en-SG" sz="1800" b="0" i="0" u="none" strike="noStrike" baseline="0" dirty="0">
                <a:latin typeface="AdvOT7d6df7ab.I"/>
              </a:rPr>
              <a:t> </a:t>
            </a:r>
            <a:r>
              <a:rPr lang="en-SG" sz="1800" b="0" i="0" u="none" strike="noStrike" baseline="0" dirty="0">
                <a:latin typeface="AdvOT1ef757c0"/>
              </a:rPr>
              <a:t>gene expression was from patients in Uganda treated for DS-TB </a:t>
            </a:r>
          </a:p>
          <a:p>
            <a:pPr algn="l"/>
            <a:r>
              <a:rPr lang="en-SG" sz="1800" b="0" i="0" u="none" strike="noStrike" baseline="0" dirty="0">
                <a:latin typeface="AdvOT1ef757c0"/>
              </a:rPr>
              <a:t>Rapid reduction in mRNA abundance, </a:t>
            </a:r>
          </a:p>
          <a:p>
            <a:pPr algn="l"/>
            <a:r>
              <a:rPr lang="en-US" sz="1800" b="0" i="0" u="none" strike="noStrike" baseline="0" dirty="0">
                <a:latin typeface="AdvOT1ef757c0"/>
              </a:rPr>
              <a:t>Treatment markedly altered the bacterial transcriptome. </a:t>
            </a:r>
          </a:p>
          <a:p>
            <a:pPr algn="l"/>
            <a:r>
              <a:rPr lang="en-US" sz="1800" b="0" i="0" u="none" strike="noStrike" baseline="0" dirty="0">
                <a:solidFill>
                  <a:srgbClr val="000000"/>
                </a:solidFill>
                <a:latin typeface="AdvOT1ef757c0"/>
              </a:rPr>
              <a:t>This figure shows change in key functional categories during </a:t>
            </a:r>
            <a:r>
              <a:rPr lang="en-SG" sz="1800" b="0" i="0" u="none" strike="noStrike" baseline="0" dirty="0">
                <a:solidFill>
                  <a:srgbClr val="000000"/>
                </a:solidFill>
                <a:latin typeface="AdvOT1ef757c0"/>
              </a:rPr>
              <a:t>treatment and the study effectively showed that during treatment the bacterial transcriptional profiling changes </a:t>
            </a:r>
            <a:endParaRPr lang="en-US" sz="1800" b="0" i="0" u="none" strike="noStrike" baseline="0" dirty="0">
              <a:latin typeface="AdvOT1ef757c0"/>
            </a:endParaRPr>
          </a:p>
          <a:p>
            <a:pPr algn="l"/>
            <a:r>
              <a:rPr lang="en-US" sz="1800" b="0" i="0" u="none" strike="noStrike" baseline="0" dirty="0">
                <a:latin typeface="AdvOT1ef757c0"/>
              </a:rPr>
              <a:t>from one where bacteria are highly metabolically active to that of drug-tolerant bacteria which slowing of growth and metabolism and the upregulation in the stress-response.</a:t>
            </a:r>
          </a:p>
        </p:txBody>
      </p:sp>
      <p:sp>
        <p:nvSpPr>
          <p:cNvPr id="4" name="Slide Number Placeholder 3"/>
          <p:cNvSpPr>
            <a:spLocks noGrp="1"/>
          </p:cNvSpPr>
          <p:nvPr>
            <p:ph type="sldNum" sz="quarter" idx="5"/>
          </p:nvPr>
        </p:nvSpPr>
        <p:spPr/>
        <p:txBody>
          <a:bodyPr/>
          <a:lstStyle/>
          <a:p>
            <a:fld id="{57DF695D-BA56-43CC-A204-0BF3B66CC629}" type="slidenum">
              <a:rPr lang="en-SG" smtClean="0"/>
              <a:t>32</a:t>
            </a:fld>
            <a:endParaRPr lang="en-SG"/>
          </a:p>
        </p:txBody>
      </p:sp>
    </p:spTree>
    <p:extLst>
      <p:ext uri="{BB962C8B-B14F-4D97-AF65-F5344CB8AC3E}">
        <p14:creationId xmlns:p14="http://schemas.microsoft.com/office/powerpoint/2010/main" val="35450733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a:t>Quantitative analysis of FDG PET-CT images was able to characterise and predict treatment outcomes in 99 PTB patients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SG" sz="1200" dirty="0"/>
              <a:t>Malherbe, </a:t>
            </a:r>
            <a:r>
              <a:rPr lang="en-SG" sz="1200" b="1" dirty="0"/>
              <a:t>Quantitative 18F-FDG PET-CT scan characteristics correlate with TB treatment response</a:t>
            </a:r>
            <a:r>
              <a:rPr lang="en-SG" sz="1200" dirty="0"/>
              <a:t>, EJNMMI Research, 2020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57DF695D-BA56-43CC-A204-0BF3B66CC629}" type="slidenum">
              <a:rPr lang="en-SG" smtClean="0"/>
              <a:t>33</a:t>
            </a:fld>
            <a:endParaRPr lang="en-SG"/>
          </a:p>
        </p:txBody>
      </p:sp>
    </p:spTree>
    <p:extLst>
      <p:ext uri="{BB962C8B-B14F-4D97-AF65-F5344CB8AC3E}">
        <p14:creationId xmlns:p14="http://schemas.microsoft.com/office/powerpoint/2010/main" val="9272263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Recruitment Completed: 137 patients</a:t>
            </a:r>
          </a:p>
          <a:p>
            <a:r>
              <a:rPr lang="en-SG" dirty="0"/>
              <a:t>Last Patient out </a:t>
            </a:r>
            <a:r>
              <a:rPr lang="en-SG" dirty="0" err="1"/>
              <a:t>approx</a:t>
            </a:r>
            <a:r>
              <a:rPr lang="en-SG" dirty="0"/>
              <a:t> mid July 2021</a:t>
            </a:r>
          </a:p>
          <a:p>
            <a:endParaRPr lang="en-SG" dirty="0"/>
          </a:p>
        </p:txBody>
      </p:sp>
      <p:sp>
        <p:nvSpPr>
          <p:cNvPr id="4" name="Slide Number Placeholder 3"/>
          <p:cNvSpPr>
            <a:spLocks noGrp="1"/>
          </p:cNvSpPr>
          <p:nvPr>
            <p:ph type="sldNum" sz="quarter" idx="5"/>
          </p:nvPr>
        </p:nvSpPr>
        <p:spPr/>
        <p:txBody>
          <a:bodyPr/>
          <a:lstStyle/>
          <a:p>
            <a:fld id="{57DF695D-BA56-43CC-A204-0BF3B66CC629}" type="slidenum">
              <a:rPr lang="en-SG" smtClean="0"/>
              <a:t>38</a:t>
            </a:fld>
            <a:endParaRPr lang="en-SG"/>
          </a:p>
        </p:txBody>
      </p:sp>
    </p:spTree>
    <p:extLst>
      <p:ext uri="{BB962C8B-B14F-4D97-AF65-F5344CB8AC3E}">
        <p14:creationId xmlns:p14="http://schemas.microsoft.com/office/powerpoint/2010/main" val="18197320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57DF695D-BA56-43CC-A204-0BF3B66CC629}" type="slidenum">
              <a:rPr lang="en-SG" smtClean="0"/>
              <a:t>39</a:t>
            </a:fld>
            <a:endParaRPr lang="en-SG"/>
          </a:p>
        </p:txBody>
      </p:sp>
    </p:spTree>
    <p:extLst>
      <p:ext uri="{BB962C8B-B14F-4D97-AF65-F5344CB8AC3E}">
        <p14:creationId xmlns:p14="http://schemas.microsoft.com/office/powerpoint/2010/main" val="1953831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These days when we think about HDT, there are really 4 strategies to improve outcomes from TB</a:t>
            </a:r>
          </a:p>
          <a:p>
            <a:pPr marL="228600" indent="-228600">
              <a:buAutoNum type="arabicParenR"/>
            </a:pPr>
            <a:r>
              <a:rPr lang="en-SG" dirty="0"/>
              <a:t>Modulating the pro-inflammatory response which is results in substantial amount of lung damage. Many HD therapies from Steroids, Vit D, anti-inflammatory thought to work through this mechanism. </a:t>
            </a:r>
          </a:p>
          <a:p>
            <a:pPr marL="228600" indent="-228600">
              <a:buAutoNum type="arabicParenR"/>
            </a:pPr>
            <a:r>
              <a:rPr lang="en-SG" dirty="0"/>
              <a:t>Enhancing or developing host adaptive immune responses, much like vaccination.</a:t>
            </a:r>
          </a:p>
          <a:p>
            <a:pPr marL="228600" indent="-228600">
              <a:buAutoNum type="arabicParenR"/>
            </a:pPr>
            <a:r>
              <a:rPr lang="en-SG" dirty="0"/>
              <a:t>Enhancing innate immune responses which are primarily bactericidal</a:t>
            </a:r>
          </a:p>
          <a:p>
            <a:pPr marL="228600" indent="-228600">
              <a:buAutoNum type="arabicParenR"/>
            </a:pPr>
            <a:r>
              <a:rPr lang="en-SG" dirty="0" err="1"/>
              <a:t>Distrupting</a:t>
            </a:r>
            <a:r>
              <a:rPr lang="en-SG" dirty="0"/>
              <a:t> the structure of granulomas which harbour and protect TB bacilli, from the host immune response as well as anti-TB drugs. </a:t>
            </a:r>
          </a:p>
        </p:txBody>
      </p:sp>
      <p:sp>
        <p:nvSpPr>
          <p:cNvPr id="4" name="Slide Number Placeholder 3"/>
          <p:cNvSpPr>
            <a:spLocks noGrp="1"/>
          </p:cNvSpPr>
          <p:nvPr>
            <p:ph type="sldNum" sz="quarter" idx="5"/>
          </p:nvPr>
        </p:nvSpPr>
        <p:spPr/>
        <p:txBody>
          <a:bodyPr/>
          <a:lstStyle/>
          <a:p>
            <a:fld id="{57DF695D-BA56-43CC-A204-0BF3B66CC629}" type="slidenum">
              <a:rPr lang="en-SG" smtClean="0"/>
              <a:t>4</a:t>
            </a:fld>
            <a:endParaRPr lang="en-SG"/>
          </a:p>
        </p:txBody>
      </p:sp>
    </p:spTree>
    <p:extLst>
      <p:ext uri="{BB962C8B-B14F-4D97-AF65-F5344CB8AC3E}">
        <p14:creationId xmlns:p14="http://schemas.microsoft.com/office/powerpoint/2010/main" val="575410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a:t>
            </a:r>
            <a:r>
              <a:rPr lang="en-US" dirty="0" err="1"/>
              <a:t>many</a:t>
            </a:r>
            <a:r>
              <a:rPr lang="en-US" dirty="0"/>
              <a:t> candidate drugs which have been considered to be repurposed for HDT</a:t>
            </a:r>
          </a:p>
          <a:p>
            <a:endParaRPr lang="en-US" baseline="0" dirty="0"/>
          </a:p>
          <a:p>
            <a:r>
              <a:rPr lang="en-US" baseline="0" dirty="0"/>
              <a:t>Naomi talked a few weeks ago about the 4 drugs Bob Wallis and his group </a:t>
            </a:r>
            <a:r>
              <a:rPr lang="en-US" baseline="0" dirty="0" err="1"/>
              <a:t>trialled</a:t>
            </a:r>
            <a:r>
              <a:rPr lang="en-US" baseline="0" dirty="0"/>
              <a:t>, some of which I have circled in red. </a:t>
            </a:r>
          </a:p>
          <a:p>
            <a:endParaRPr lang="en-US" baseline="0"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F881F4E-D646-6E40-99A0-F2B61951723D}" type="slidenum">
              <a:rPr lang="en-US" smtClean="0"/>
              <a:t>5</a:t>
            </a:fld>
            <a:endParaRPr lang="en-US" dirty="0"/>
          </a:p>
        </p:txBody>
      </p:sp>
    </p:spTree>
    <p:extLst>
      <p:ext uri="{BB962C8B-B14F-4D97-AF65-F5344CB8AC3E}">
        <p14:creationId xmlns:p14="http://schemas.microsoft.com/office/powerpoint/2010/main" val="1235156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Minion-Regular"/>
              </a:rPr>
              <a:t>1) The repurposing of statins as antimicrobial agents was shown to hold potential promise when numerous clinical studies revealed that patients on cholesterol-lowering statins showed improved outcomes from bacterial infections. </a:t>
            </a:r>
          </a:p>
          <a:p>
            <a:pPr algn="l"/>
            <a:endParaRPr lang="en-US" sz="1800" b="0" i="0" u="none" strike="noStrike" baseline="0" dirty="0">
              <a:latin typeface="Minion-Regular"/>
            </a:endParaRPr>
          </a:p>
          <a:p>
            <a:pPr algn="l"/>
            <a:r>
              <a:rPr lang="en-US" sz="1800" b="0" i="0" u="none" strike="noStrike" baseline="0" dirty="0">
                <a:latin typeface="Minion-Regular"/>
              </a:rPr>
              <a:t>2) Statins have been shown to, in vitro, reduce bacterial growth, motility, attachment. </a:t>
            </a:r>
          </a:p>
          <a:p>
            <a:pPr algn="l"/>
            <a:endParaRPr lang="en-US" sz="1800" b="0" i="0" u="none" strike="noStrike" baseline="0" dirty="0">
              <a:latin typeface="Minion-Regular"/>
            </a:endParaRPr>
          </a:p>
          <a:p>
            <a:pPr algn="l"/>
            <a:r>
              <a:rPr lang="en-US" sz="1800" b="0" i="0" u="none" strike="noStrike" baseline="0" dirty="0">
                <a:latin typeface="Minion-Regular"/>
              </a:rPr>
              <a:t>3) In cell culture it has been postulated that they do this through key </a:t>
            </a:r>
            <a:r>
              <a:rPr lang="en-US" sz="1800" b="0" i="0" u="none" strike="noStrike" baseline="0" dirty="0" err="1">
                <a:latin typeface="Minion-Regular"/>
              </a:rPr>
              <a:t>antivirulence</a:t>
            </a:r>
            <a:r>
              <a:rPr lang="en-US" sz="1800" b="0" i="0" u="none" strike="noStrike" baseline="0" dirty="0">
                <a:latin typeface="Minion-Regular"/>
              </a:rPr>
              <a:t> mechanisms</a:t>
            </a:r>
          </a:p>
          <a:p>
            <a:pPr algn="l"/>
            <a:endParaRPr lang="en-US" sz="1800" b="0" i="0" u="none" strike="noStrike" baseline="0" dirty="0">
              <a:latin typeface="Minion-Regular"/>
            </a:endParaRPr>
          </a:p>
          <a:p>
            <a:pPr algn="l"/>
            <a:r>
              <a:rPr lang="en-US" sz="1800" b="0" i="0" u="none" strike="noStrike" baseline="0" dirty="0">
                <a:latin typeface="Minion-Regular"/>
              </a:rPr>
              <a:t>4) In vivo at physiological concentrations statins have been shown to reduce bacterial load and dissemination and increase clearance in mouse models of infection. </a:t>
            </a:r>
          </a:p>
          <a:p>
            <a:pPr algn="l"/>
            <a:endParaRPr lang="en-US" sz="1800" b="0" i="0" u="none" strike="noStrike" baseline="0" dirty="0">
              <a:latin typeface="Minion-Regular"/>
            </a:endParaRPr>
          </a:p>
          <a:p>
            <a:pPr algn="l"/>
            <a:r>
              <a:rPr lang="en-US" sz="1800" b="0" i="0" u="none" strike="noStrike" baseline="0" dirty="0">
                <a:latin typeface="Minion-Regular"/>
              </a:rPr>
              <a:t>5) despite what this slide suggests, it is probable that the effect statins have on bacterial infections is indirect, with some suggesting that co-treatment with statins results in the silencing of bacteria or may selectively target pathogenesis rather than true anti-microbial activity. </a:t>
            </a:r>
          </a:p>
          <a:p>
            <a:pPr algn="l"/>
            <a:endParaRPr lang="en-US" sz="1800" b="0" i="0" u="none" strike="noStrike" baseline="0" dirty="0">
              <a:latin typeface="Minion-Regular"/>
            </a:endParaRPr>
          </a:p>
          <a:p>
            <a:pPr algn="l"/>
            <a:r>
              <a:rPr lang="en-US" sz="1800" b="0" i="0" u="none" strike="noStrike" baseline="0" dirty="0">
                <a:latin typeface="Minion-Regular"/>
              </a:rPr>
              <a:t>6) The benefit of it not being directly </a:t>
            </a:r>
            <a:r>
              <a:rPr lang="en-US" sz="1800" b="0" i="0" u="none" strike="noStrike" baseline="0" dirty="0" err="1">
                <a:latin typeface="Minion-Regular"/>
              </a:rPr>
              <a:t>antimicrobiocidal</a:t>
            </a:r>
            <a:r>
              <a:rPr lang="en-US" sz="1800" b="0" i="0" u="none" strike="noStrike" baseline="0" dirty="0">
                <a:latin typeface="Minion-Regular"/>
              </a:rPr>
              <a:t>, i.e. the effect on bacteria is both direct and indirect;  is it removes the selective pressure that underpins the continued spread of antibiotic resistance among populations. </a:t>
            </a:r>
          </a:p>
          <a:p>
            <a:pPr algn="l"/>
            <a:endParaRPr lang="en-US" sz="1800" b="0" i="0" u="none" strike="noStrike" baseline="0" dirty="0">
              <a:latin typeface="Minion-Regular"/>
            </a:endParaRPr>
          </a:p>
          <a:p>
            <a:pPr algn="l"/>
            <a:r>
              <a:rPr lang="en-US" sz="1800" b="0" i="0" u="none" strike="noStrike" baseline="0" dirty="0">
                <a:latin typeface="Minion-Regular"/>
              </a:rPr>
              <a:t>But we need to explore how specifically Statins can impact on Tuberculosis… </a:t>
            </a:r>
            <a:endParaRPr lang="en-SG" dirty="0"/>
          </a:p>
        </p:txBody>
      </p:sp>
      <p:sp>
        <p:nvSpPr>
          <p:cNvPr id="4" name="Slide Number Placeholder 3"/>
          <p:cNvSpPr>
            <a:spLocks noGrp="1"/>
          </p:cNvSpPr>
          <p:nvPr>
            <p:ph type="sldNum" sz="quarter" idx="5"/>
          </p:nvPr>
        </p:nvSpPr>
        <p:spPr/>
        <p:txBody>
          <a:bodyPr/>
          <a:lstStyle/>
          <a:p>
            <a:fld id="{57DF695D-BA56-43CC-A204-0BF3B66CC629}" type="slidenum">
              <a:rPr lang="en-SG" smtClean="0"/>
              <a:t>6</a:t>
            </a:fld>
            <a:endParaRPr lang="en-SG"/>
          </a:p>
        </p:txBody>
      </p:sp>
    </p:spTree>
    <p:extLst>
      <p:ext uri="{BB962C8B-B14F-4D97-AF65-F5344CB8AC3E}">
        <p14:creationId xmlns:p14="http://schemas.microsoft.com/office/powerpoint/2010/main" val="2529010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Bliss-Medium"/>
              </a:rPr>
              <a:t>Experiments by </a:t>
            </a:r>
            <a:r>
              <a:rPr lang="en-US" sz="1200" b="0" i="0" u="none" strike="noStrike" baseline="0" dirty="0" err="1">
                <a:latin typeface="Bliss-Medium"/>
              </a:rPr>
              <a:t>Gatfield</a:t>
            </a:r>
            <a:r>
              <a:rPr lang="en-US" sz="1200" b="0" i="0" u="none" strike="noStrike" baseline="0" dirty="0">
                <a:latin typeface="Bliss-Medium"/>
              </a:rPr>
              <a:t> and colleagues, showed that when macrophages were substantially </a:t>
            </a:r>
            <a:r>
              <a:rPr lang="en-US" sz="1200" b="0" i="0" u="none" strike="noStrike" baseline="0" dirty="0">
                <a:latin typeface="Bliss-Regular"/>
              </a:rPr>
              <a:t>depleted of cholesterol after culture with lovastatin, mycobacterial uptake into these macrophages was inhibited. </a:t>
            </a:r>
          </a:p>
          <a:p>
            <a:endParaRPr lang="en-SG" dirty="0"/>
          </a:p>
        </p:txBody>
      </p:sp>
      <p:sp>
        <p:nvSpPr>
          <p:cNvPr id="4" name="Slide Number Placeholder 3"/>
          <p:cNvSpPr>
            <a:spLocks noGrp="1"/>
          </p:cNvSpPr>
          <p:nvPr>
            <p:ph type="sldNum" sz="quarter" idx="5"/>
          </p:nvPr>
        </p:nvSpPr>
        <p:spPr/>
        <p:txBody>
          <a:bodyPr/>
          <a:lstStyle/>
          <a:p>
            <a:fld id="{57DF695D-BA56-43CC-A204-0BF3B66CC629}" type="slidenum">
              <a:rPr lang="en-SG" smtClean="0"/>
              <a:t>7</a:t>
            </a:fld>
            <a:endParaRPr lang="en-SG"/>
          </a:p>
        </p:txBody>
      </p:sp>
    </p:spTree>
    <p:extLst>
      <p:ext uri="{BB962C8B-B14F-4D97-AF65-F5344CB8AC3E}">
        <p14:creationId xmlns:p14="http://schemas.microsoft.com/office/powerpoint/2010/main" val="1008964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Optima"/>
              </a:rPr>
              <a:t>1) After mycobacteria have gained access to macrophages, they occupy the mycobacterial phagosome, which has </a:t>
            </a:r>
          </a:p>
          <a:p>
            <a:pPr algn="l"/>
            <a:r>
              <a:rPr lang="en-US" sz="1800" b="0" i="0" u="none" strike="noStrike" baseline="0" dirty="0">
                <a:latin typeface="Optima"/>
              </a:rPr>
              <a:t>many features in common with the plasma membrane. </a:t>
            </a:r>
          </a:p>
          <a:p>
            <a:pPr algn="l"/>
            <a:endParaRPr lang="en-US" sz="1800" b="0" i="0" u="none" strike="noStrike" baseline="0" dirty="0">
              <a:latin typeface="GaramondThree"/>
            </a:endParaRPr>
          </a:p>
          <a:p>
            <a:pPr algn="l"/>
            <a:r>
              <a:rPr lang="en-US" sz="1800" b="0" i="0" u="none" strike="noStrike" baseline="0" dirty="0">
                <a:latin typeface="GaramondThree"/>
              </a:rPr>
              <a:t>2) Phagocytosis of living mycobacteria (blue) into macrophages triggers the recruitment of TACO (yellow) (also known as coronin 1 around the phagosome. </a:t>
            </a:r>
          </a:p>
          <a:p>
            <a:pPr algn="l"/>
            <a:endParaRPr lang="en-US" sz="1800" b="0" i="0" u="none" strike="noStrike" baseline="0" dirty="0">
              <a:latin typeface="GaramondThree"/>
            </a:endParaRPr>
          </a:p>
          <a:p>
            <a:pPr algn="l"/>
            <a:r>
              <a:rPr lang="en-US" sz="1800" b="0" i="0" u="none" strike="noStrike" baseline="0" dirty="0">
                <a:latin typeface="GaramondThree"/>
              </a:rPr>
              <a:t>3) In the case of killed mycobacteria, the TACO coat is removed in order to allow delivery of the </a:t>
            </a:r>
            <a:r>
              <a:rPr lang="en-US" sz="1800" b="0" i="0" u="none" strike="noStrike" baseline="0" dirty="0" err="1">
                <a:latin typeface="GaramondThree"/>
              </a:rPr>
              <a:t>phagosomal</a:t>
            </a:r>
            <a:r>
              <a:rPr lang="en-US" sz="1800" b="0" i="0" u="none" strike="noStrike" baseline="0" dirty="0">
                <a:latin typeface="GaramondThree"/>
              </a:rPr>
              <a:t> content to lysosomes, where this material is degraded. </a:t>
            </a:r>
          </a:p>
          <a:p>
            <a:pPr algn="l"/>
            <a:endParaRPr lang="en-US" sz="1800" b="0" i="0" u="none" strike="noStrike" baseline="0" dirty="0">
              <a:latin typeface="GaramondThree"/>
            </a:endParaRPr>
          </a:p>
          <a:p>
            <a:pPr algn="l"/>
            <a:r>
              <a:rPr lang="en-US" sz="1800" b="0" i="0" u="none" strike="noStrike" baseline="0" dirty="0">
                <a:latin typeface="GaramondThree"/>
              </a:rPr>
              <a:t>4) living mycobacteria have the capacity to retain TACO at the </a:t>
            </a:r>
            <a:r>
              <a:rPr lang="en-US" sz="1800" b="0" i="0" u="none" strike="noStrike" baseline="0" dirty="0" err="1">
                <a:latin typeface="GaramondThree"/>
              </a:rPr>
              <a:t>phagosomal</a:t>
            </a:r>
            <a:r>
              <a:rPr lang="en-US" sz="1800" b="0" i="0" u="none" strike="noStrike" baseline="0" dirty="0">
                <a:latin typeface="GaramondThree"/>
              </a:rPr>
              <a:t> membrane, thereby preventing their delivery to lysosomes, allowing them to survive within the phagosome. Association of TACO to </a:t>
            </a:r>
            <a:r>
              <a:rPr lang="en-SG" sz="1800" b="0" i="0" u="none" strike="noStrike" baseline="0" dirty="0" err="1">
                <a:latin typeface="GaramondThree"/>
              </a:rPr>
              <a:t>phagosomal</a:t>
            </a:r>
            <a:r>
              <a:rPr lang="en-SG" sz="1800" b="0" i="0" u="none" strike="noStrike" baseline="0" dirty="0">
                <a:latin typeface="GaramondThree"/>
              </a:rPr>
              <a:t> membranes occurs via cholesterol.</a:t>
            </a:r>
          </a:p>
          <a:p>
            <a:pPr algn="l"/>
            <a:endParaRPr lang="en-SG" sz="1800" b="0" i="0" u="none" strike="noStrike" baseline="0" dirty="0">
              <a:latin typeface="GaramondThree"/>
            </a:endParaRPr>
          </a:p>
          <a:p>
            <a:pPr algn="l"/>
            <a:r>
              <a:rPr lang="en-SG" sz="1800" b="0" i="0" u="none" strike="noStrike" baseline="0" dirty="0">
                <a:latin typeface="GaramondThree"/>
              </a:rPr>
              <a:t>5)</a:t>
            </a:r>
            <a:r>
              <a:rPr lang="en-SG" sz="1800" b="0" i="0" u="none" strike="noStrike" baseline="0" dirty="0" err="1">
                <a:latin typeface="TimesNewRomanPS"/>
              </a:rPr>
              <a:t>Gatfield</a:t>
            </a:r>
            <a:r>
              <a:rPr lang="en-SG" sz="1800" b="0" i="0" u="none" strike="noStrike" baseline="0" dirty="0">
                <a:latin typeface="TimesNewRomanPS"/>
              </a:rPr>
              <a:t> and Pieters isolated phagosomes from murine </a:t>
            </a:r>
            <a:r>
              <a:rPr lang="en-SG" sz="1800" b="0" i="0" u="none" strike="noStrike" baseline="0" dirty="0" err="1">
                <a:latin typeface="TimesNewRomanPS"/>
              </a:rPr>
              <a:t>macrophaes</a:t>
            </a:r>
            <a:r>
              <a:rPr lang="en-SG" sz="1800" b="0" i="0" u="none" strike="noStrike" baseline="0" dirty="0">
                <a:latin typeface="TimesNewRomanPS"/>
              </a:rPr>
              <a:t> infected with BCG and showed that a cholesterol sequestering agent, 0.02% digitonin, resulted in the solubilisation of TACO from the phagosome, concluding that TACO was associated with membranes in a cholesterol dependent manner. </a:t>
            </a:r>
          </a:p>
          <a:p>
            <a:pPr algn="l"/>
            <a:endParaRPr lang="en-SG" sz="1800" b="0" i="0" u="none" strike="noStrike" baseline="0" dirty="0">
              <a:latin typeface="TimesNewRomanPS"/>
            </a:endParaRPr>
          </a:p>
          <a:p>
            <a:pPr algn="l"/>
            <a:r>
              <a:rPr lang="en-SG" sz="1800" b="0" i="0" u="none" strike="noStrike" baseline="0" dirty="0">
                <a:latin typeface="TimesNewRomanPS"/>
              </a:rPr>
              <a:t>A little later I will show you data supporting how statins can promote </a:t>
            </a:r>
            <a:r>
              <a:rPr lang="en-SG" sz="1800" b="0" i="0" u="none" strike="noStrike" baseline="0" dirty="0" err="1">
                <a:latin typeface="TimesNewRomanPS"/>
              </a:rPr>
              <a:t>phagolysosomal</a:t>
            </a:r>
            <a:r>
              <a:rPr lang="en-SG" sz="1800" b="0" i="0" u="none" strike="noStrike" baseline="0" dirty="0">
                <a:latin typeface="TimesNewRomanPS"/>
              </a:rPr>
              <a:t> fusion of MTB infected macrophages. </a:t>
            </a:r>
            <a:endParaRPr lang="en-SG" sz="1800" dirty="0"/>
          </a:p>
          <a:p>
            <a:pPr algn="l"/>
            <a:endParaRPr lang="en-SG" sz="1800" b="0" i="0" u="none" strike="noStrike" baseline="0" dirty="0">
              <a:latin typeface="GaramondThree"/>
            </a:endParaRPr>
          </a:p>
          <a:p>
            <a:pPr algn="l"/>
            <a:endParaRPr lang="en-SG" dirty="0"/>
          </a:p>
        </p:txBody>
      </p:sp>
      <p:sp>
        <p:nvSpPr>
          <p:cNvPr id="4" name="Slide Number Placeholder 3"/>
          <p:cNvSpPr>
            <a:spLocks noGrp="1"/>
          </p:cNvSpPr>
          <p:nvPr>
            <p:ph type="sldNum" sz="quarter" idx="5"/>
          </p:nvPr>
        </p:nvSpPr>
        <p:spPr/>
        <p:txBody>
          <a:bodyPr/>
          <a:lstStyle/>
          <a:p>
            <a:fld id="{57DF695D-BA56-43CC-A204-0BF3B66CC629}" type="slidenum">
              <a:rPr lang="en-SG" smtClean="0"/>
              <a:t>8</a:t>
            </a:fld>
            <a:endParaRPr lang="en-SG"/>
          </a:p>
        </p:txBody>
      </p:sp>
    </p:spTree>
    <p:extLst>
      <p:ext uri="{BB962C8B-B14F-4D97-AF65-F5344CB8AC3E}">
        <p14:creationId xmlns:p14="http://schemas.microsoft.com/office/powerpoint/2010/main" val="2375278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Electron microscopy of a macrophage infected with M Avium. M. Avium within a phagosome membrane, which would be immature and thus un-able to fuse with the lysosome. </a:t>
            </a:r>
          </a:p>
          <a:p>
            <a:endParaRPr lang="en-SG" dirty="0"/>
          </a:p>
          <a:p>
            <a:r>
              <a:rPr lang="en-SG" dirty="0"/>
              <a:t>B showed after treatment resulting in cholesterol depletion, the phagosome membrane becomes loose and undulates around the mycobacterial surface</a:t>
            </a:r>
          </a:p>
          <a:p>
            <a:endParaRPr lang="en-SG" dirty="0"/>
          </a:p>
          <a:p>
            <a:r>
              <a:rPr lang="en-SG" dirty="0"/>
              <a:t>C: Phagosome containing MAC is seen fusing with a lysosome to form a phagolysosome. </a:t>
            </a:r>
          </a:p>
        </p:txBody>
      </p:sp>
      <p:sp>
        <p:nvSpPr>
          <p:cNvPr id="4" name="Slide Number Placeholder 3"/>
          <p:cNvSpPr>
            <a:spLocks noGrp="1"/>
          </p:cNvSpPr>
          <p:nvPr>
            <p:ph type="sldNum" sz="quarter" idx="5"/>
          </p:nvPr>
        </p:nvSpPr>
        <p:spPr/>
        <p:txBody>
          <a:bodyPr/>
          <a:lstStyle/>
          <a:p>
            <a:fld id="{57DF695D-BA56-43CC-A204-0BF3B66CC629}" type="slidenum">
              <a:rPr lang="en-SG" smtClean="0"/>
              <a:t>9</a:t>
            </a:fld>
            <a:endParaRPr lang="en-SG"/>
          </a:p>
        </p:txBody>
      </p:sp>
    </p:spTree>
    <p:extLst>
      <p:ext uri="{BB962C8B-B14F-4D97-AF65-F5344CB8AC3E}">
        <p14:creationId xmlns:p14="http://schemas.microsoft.com/office/powerpoint/2010/main" val="1979592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a:t>Cholesterol is essential for growth and virulence of </a:t>
            </a:r>
            <a:r>
              <a:rPr lang="en-SG" dirty="0" err="1"/>
              <a:t>Mtb</a:t>
            </a:r>
            <a:endParaRPr lang="en-SG"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SG" b="0" i="0" dirty="0">
              <a:solidFill>
                <a:srgbClr val="525252"/>
              </a:solidFill>
              <a:effectLst/>
              <a:latin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LLJGE F+ Adv P A 183"/>
              </a:rPr>
              <a:t>1) MTB is able to </a:t>
            </a:r>
            <a:r>
              <a:rPr lang="en-US" sz="1200" b="0" i="0" u="none" strike="noStrike" baseline="0" dirty="0" err="1">
                <a:solidFill>
                  <a:srgbClr val="000000"/>
                </a:solidFill>
                <a:latin typeface="LLJGE F+ Adv P A 183"/>
              </a:rPr>
              <a:t>catabolise</a:t>
            </a:r>
            <a:r>
              <a:rPr lang="en-US" sz="1200" b="0" i="0" u="none" strike="noStrike" baseline="0" dirty="0">
                <a:solidFill>
                  <a:srgbClr val="000000"/>
                </a:solidFill>
                <a:latin typeface="LLJGE F+ Adv P A 183"/>
              </a:rPr>
              <a:t> both fatty acids and cholesterol for multiple metabolic functions: including i)energy synthesis, ii)virulence factor expression, iii) cell wall and outer membrane construction. </a:t>
            </a:r>
            <a:endParaRPr lang="en-US" b="0" i="0" dirty="0">
              <a:solidFill>
                <a:srgbClr val="525252"/>
              </a:solidFill>
              <a:effectLst/>
              <a:latin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525252"/>
              </a:solidFill>
              <a:effectLst/>
              <a:latin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25252"/>
                </a:solidFill>
                <a:effectLst/>
                <a:latin typeface="helvetica neue"/>
              </a:rPr>
              <a:t>2) Cholesterol is catabolized by MTB into acetyl-CoA and pyruvate which is shunted into the TCA cycle to generate carbon and energy.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525252"/>
              </a:solidFill>
              <a:effectLst/>
              <a:latin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25252"/>
                </a:solidFill>
                <a:effectLst/>
                <a:latin typeface="helvetica neue"/>
              </a:rPr>
              <a:t>3) Secondly Cholesterol is also catabolized into </a:t>
            </a:r>
            <a:r>
              <a:rPr lang="en-US" sz="1800" b="0" i="0" u="none" strike="noStrike" baseline="0" dirty="0">
                <a:latin typeface="AdvP479F8A"/>
              </a:rPr>
              <a:t>Propionate, which is in fact toxic to bacterial cells and requires detoxification </a:t>
            </a:r>
            <a:r>
              <a:rPr lang="en-SG" sz="1800" b="0" i="0" u="none" strike="noStrike" baseline="0" dirty="0">
                <a:latin typeface="AdvP479F8A"/>
              </a:rPr>
              <a:t>to prevent accumulation. </a:t>
            </a:r>
            <a:r>
              <a:rPr lang="en-SG" sz="1800" b="0" i="0" u="none" strike="noStrike" baseline="0" dirty="0" err="1">
                <a:latin typeface="AdvP4114E6"/>
              </a:rPr>
              <a:t>Mtb</a:t>
            </a:r>
            <a:r>
              <a:rPr lang="en-SG" sz="1800" b="0" i="0" u="none" strike="noStrike" baseline="0" dirty="0">
                <a:latin typeface="AdvP4114E6"/>
              </a:rPr>
              <a:t> can </a:t>
            </a:r>
            <a:r>
              <a:rPr lang="en-SG" sz="1800" b="0" i="0" u="none" strike="noStrike" baseline="0" dirty="0">
                <a:latin typeface="AdvP479F8A"/>
              </a:rPr>
              <a:t>incorporate propionate </a:t>
            </a:r>
            <a:r>
              <a:rPr lang="en-US" sz="1800" b="0" i="0" u="none" strike="noStrike" baseline="0" dirty="0">
                <a:latin typeface="AdvP479F8A"/>
              </a:rPr>
              <a:t>into the biosynthesis of new lipids, including </a:t>
            </a:r>
            <a:r>
              <a:rPr lang="en-US" sz="1800" b="0" i="0" u="none" strike="noStrike" baseline="0" dirty="0" err="1">
                <a:latin typeface="AdvP479F8A"/>
              </a:rPr>
              <a:t>sulfolipid</a:t>
            </a:r>
            <a:r>
              <a:rPr lang="en-US" sz="1800" b="0" i="0" u="none" strike="noStrike" baseline="0" dirty="0">
                <a:latin typeface="AdvP479F8A"/>
              </a:rPr>
              <a:t> (SL-1) and </a:t>
            </a:r>
            <a:r>
              <a:rPr lang="en-SG" sz="1800" b="0" i="0" u="none" strike="noStrike" baseline="0" dirty="0">
                <a:latin typeface="AdvP479F8A"/>
              </a:rPr>
              <a:t>phthiocerol dimycocerosates PDIM-, which contribute to sustaining infection and virulence.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sz="1800" b="0" i="0" u="none" strike="noStrike" baseline="0" dirty="0">
              <a:latin typeface="AdvP479F8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i="0" u="none" strike="noStrike" baseline="0" dirty="0">
                <a:latin typeface="AdvP479F8A"/>
              </a:rPr>
              <a:t>4) In </a:t>
            </a:r>
            <a:r>
              <a:rPr lang="en-US" sz="1800" b="0" i="0" u="none" strike="noStrike" baseline="0" dirty="0">
                <a:latin typeface="AdvP479F8A"/>
              </a:rPr>
              <a:t>the absence of carbon sources, when </a:t>
            </a:r>
            <a:r>
              <a:rPr lang="en-US" sz="1800" b="0" i="0" u="none" strike="noStrike" baseline="0" dirty="0" err="1">
                <a:latin typeface="AdvP479F8A"/>
              </a:rPr>
              <a:t>Mtb</a:t>
            </a:r>
            <a:r>
              <a:rPr lang="en-US" sz="1800" b="0" i="0" u="none" strike="noStrike" baseline="0" dirty="0">
                <a:latin typeface="AdvP479F8A"/>
              </a:rPr>
              <a:t> is grown in vitro on cholesterol alone,  there is an increase in the molecular weight of PDIM, which supports the hypothesis that in a cholesterol rich environment, this is an adaptive strategy to deal with a toxic catabolic product in a way that might </a:t>
            </a:r>
            <a:r>
              <a:rPr lang="en-SG" sz="1800" b="0" i="0" u="none" strike="noStrike" baseline="0" dirty="0">
                <a:latin typeface="AdvP479F8A"/>
              </a:rPr>
              <a:t>enhance virulence. </a:t>
            </a:r>
          </a:p>
        </p:txBody>
      </p:sp>
      <p:sp>
        <p:nvSpPr>
          <p:cNvPr id="4" name="Slide Number Placeholder 3"/>
          <p:cNvSpPr>
            <a:spLocks noGrp="1"/>
          </p:cNvSpPr>
          <p:nvPr>
            <p:ph type="sldNum" sz="quarter" idx="5"/>
          </p:nvPr>
        </p:nvSpPr>
        <p:spPr/>
        <p:txBody>
          <a:bodyPr/>
          <a:lstStyle/>
          <a:p>
            <a:fld id="{57DF695D-BA56-43CC-A204-0BF3B66CC629}" type="slidenum">
              <a:rPr lang="en-SG" smtClean="0"/>
              <a:t>10</a:t>
            </a:fld>
            <a:endParaRPr lang="en-SG"/>
          </a:p>
        </p:txBody>
      </p:sp>
    </p:spTree>
    <p:extLst>
      <p:ext uri="{BB962C8B-B14F-4D97-AF65-F5344CB8AC3E}">
        <p14:creationId xmlns:p14="http://schemas.microsoft.com/office/powerpoint/2010/main" val="3530520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B9BEC2D-6880-49BD-B99B-B52214BC21C4}" type="datetimeFigureOut">
              <a:rPr lang="en-GB" smtClean="0"/>
              <a:t>16/10/2021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A6F47B7-1BCE-4782-B3E6-0E3349A6FDCC}" type="slidenum">
              <a:rPr lang="en-GB" smtClean="0"/>
              <a:t>‹#›</a:t>
            </a:fld>
            <a:endParaRPr lang="en-GB"/>
          </a:p>
        </p:txBody>
      </p:sp>
    </p:spTree>
    <p:extLst>
      <p:ext uri="{BB962C8B-B14F-4D97-AF65-F5344CB8AC3E}">
        <p14:creationId xmlns:p14="http://schemas.microsoft.com/office/powerpoint/2010/main" val="2488041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9BEC2D-6880-49BD-B99B-B52214BC21C4}" type="datetimeFigureOut">
              <a:rPr lang="en-GB" smtClean="0"/>
              <a:t>16/10/2021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A6F47B7-1BCE-4782-B3E6-0E3349A6FDCC}" type="slidenum">
              <a:rPr lang="en-GB" smtClean="0"/>
              <a:t>‹#›</a:t>
            </a:fld>
            <a:endParaRPr lang="en-GB"/>
          </a:p>
        </p:txBody>
      </p:sp>
    </p:spTree>
    <p:extLst>
      <p:ext uri="{BB962C8B-B14F-4D97-AF65-F5344CB8AC3E}">
        <p14:creationId xmlns:p14="http://schemas.microsoft.com/office/powerpoint/2010/main" val="1889991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9BEC2D-6880-49BD-B99B-B52214BC21C4}" type="datetimeFigureOut">
              <a:rPr lang="en-GB" smtClean="0"/>
              <a:t>16/10/2021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A6F47B7-1BCE-4782-B3E6-0E3349A6FDCC}" type="slidenum">
              <a:rPr lang="en-GB" smtClean="0"/>
              <a:t>‹#›</a:t>
            </a:fld>
            <a:endParaRPr lang="en-GB"/>
          </a:p>
        </p:txBody>
      </p:sp>
    </p:spTree>
    <p:extLst>
      <p:ext uri="{BB962C8B-B14F-4D97-AF65-F5344CB8AC3E}">
        <p14:creationId xmlns:p14="http://schemas.microsoft.com/office/powerpoint/2010/main" val="3569896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9BEC2D-6880-49BD-B99B-B52214BC21C4}" type="datetimeFigureOut">
              <a:rPr lang="en-GB" smtClean="0"/>
              <a:t>16/10/2021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A6F47B7-1BCE-4782-B3E6-0E3349A6FDCC}" type="slidenum">
              <a:rPr lang="en-GB" smtClean="0"/>
              <a:t>‹#›</a:t>
            </a:fld>
            <a:endParaRPr lang="en-GB"/>
          </a:p>
        </p:txBody>
      </p:sp>
    </p:spTree>
    <p:extLst>
      <p:ext uri="{BB962C8B-B14F-4D97-AF65-F5344CB8AC3E}">
        <p14:creationId xmlns:p14="http://schemas.microsoft.com/office/powerpoint/2010/main" val="278404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9BEC2D-6880-49BD-B99B-B52214BC21C4}" type="datetimeFigureOut">
              <a:rPr lang="en-GB" smtClean="0"/>
              <a:t>16/10/2021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A6F47B7-1BCE-4782-B3E6-0E3349A6FDCC}" type="slidenum">
              <a:rPr lang="en-GB" smtClean="0"/>
              <a:t>‹#›</a:t>
            </a:fld>
            <a:endParaRPr lang="en-GB"/>
          </a:p>
        </p:txBody>
      </p:sp>
    </p:spTree>
    <p:extLst>
      <p:ext uri="{BB962C8B-B14F-4D97-AF65-F5344CB8AC3E}">
        <p14:creationId xmlns:p14="http://schemas.microsoft.com/office/powerpoint/2010/main" val="1966855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B9BEC2D-6880-49BD-B99B-B52214BC21C4}" type="datetimeFigureOut">
              <a:rPr lang="en-GB" smtClean="0"/>
              <a:t>16/10/2021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A6F47B7-1BCE-4782-B3E6-0E3349A6FDCC}" type="slidenum">
              <a:rPr lang="en-GB" smtClean="0"/>
              <a:t>‹#›</a:t>
            </a:fld>
            <a:endParaRPr lang="en-GB"/>
          </a:p>
        </p:txBody>
      </p:sp>
    </p:spTree>
    <p:extLst>
      <p:ext uri="{BB962C8B-B14F-4D97-AF65-F5344CB8AC3E}">
        <p14:creationId xmlns:p14="http://schemas.microsoft.com/office/powerpoint/2010/main" val="532286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B9BEC2D-6880-49BD-B99B-B52214BC21C4}" type="datetimeFigureOut">
              <a:rPr lang="en-GB" smtClean="0"/>
              <a:t>16/10/2021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A6F47B7-1BCE-4782-B3E6-0E3349A6FDCC}" type="slidenum">
              <a:rPr lang="en-GB" smtClean="0"/>
              <a:t>‹#›</a:t>
            </a:fld>
            <a:endParaRPr lang="en-GB"/>
          </a:p>
        </p:txBody>
      </p:sp>
    </p:spTree>
    <p:extLst>
      <p:ext uri="{BB962C8B-B14F-4D97-AF65-F5344CB8AC3E}">
        <p14:creationId xmlns:p14="http://schemas.microsoft.com/office/powerpoint/2010/main" val="4283792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B9BEC2D-6880-49BD-B99B-B52214BC21C4}" type="datetimeFigureOut">
              <a:rPr lang="en-GB" smtClean="0"/>
              <a:t>16/10/2021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A6F47B7-1BCE-4782-B3E6-0E3349A6FDCC}" type="slidenum">
              <a:rPr lang="en-GB" smtClean="0"/>
              <a:t>‹#›</a:t>
            </a:fld>
            <a:endParaRPr lang="en-GB"/>
          </a:p>
        </p:txBody>
      </p:sp>
    </p:spTree>
    <p:extLst>
      <p:ext uri="{BB962C8B-B14F-4D97-AF65-F5344CB8AC3E}">
        <p14:creationId xmlns:p14="http://schemas.microsoft.com/office/powerpoint/2010/main" val="1576749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9BEC2D-6880-49BD-B99B-B52214BC21C4}" type="datetimeFigureOut">
              <a:rPr lang="en-GB" smtClean="0"/>
              <a:t>16/10/2021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A6F47B7-1BCE-4782-B3E6-0E3349A6FDCC}" type="slidenum">
              <a:rPr lang="en-GB" smtClean="0"/>
              <a:t>‹#›</a:t>
            </a:fld>
            <a:endParaRPr lang="en-GB"/>
          </a:p>
        </p:txBody>
      </p:sp>
    </p:spTree>
    <p:extLst>
      <p:ext uri="{BB962C8B-B14F-4D97-AF65-F5344CB8AC3E}">
        <p14:creationId xmlns:p14="http://schemas.microsoft.com/office/powerpoint/2010/main" val="16815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9BEC2D-6880-49BD-B99B-B52214BC21C4}" type="datetimeFigureOut">
              <a:rPr lang="en-GB" smtClean="0"/>
              <a:t>16/10/2021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A6F47B7-1BCE-4782-B3E6-0E3349A6FDCC}" type="slidenum">
              <a:rPr lang="en-GB" smtClean="0"/>
              <a:t>‹#›</a:t>
            </a:fld>
            <a:endParaRPr lang="en-GB"/>
          </a:p>
        </p:txBody>
      </p:sp>
    </p:spTree>
    <p:extLst>
      <p:ext uri="{BB962C8B-B14F-4D97-AF65-F5344CB8AC3E}">
        <p14:creationId xmlns:p14="http://schemas.microsoft.com/office/powerpoint/2010/main" val="4264804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9BEC2D-6880-49BD-B99B-B52214BC21C4}" type="datetimeFigureOut">
              <a:rPr lang="en-GB" smtClean="0"/>
              <a:t>16/10/2021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A6F47B7-1BCE-4782-B3E6-0E3349A6FDCC}" type="slidenum">
              <a:rPr lang="en-GB" smtClean="0"/>
              <a:t>‹#›</a:t>
            </a:fld>
            <a:endParaRPr lang="en-GB"/>
          </a:p>
        </p:txBody>
      </p:sp>
    </p:spTree>
    <p:extLst>
      <p:ext uri="{BB962C8B-B14F-4D97-AF65-F5344CB8AC3E}">
        <p14:creationId xmlns:p14="http://schemas.microsoft.com/office/powerpoint/2010/main" val="1341703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9BEC2D-6880-49BD-B99B-B52214BC21C4}" type="datetimeFigureOut">
              <a:rPr lang="en-GB" smtClean="0"/>
              <a:t>16/10/2021</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6F47B7-1BCE-4782-B3E6-0E3349A6FDCC}" type="slidenum">
              <a:rPr lang="en-GB" smtClean="0"/>
              <a:t>‹#›</a:t>
            </a:fld>
            <a:endParaRPr lang="en-GB"/>
          </a:p>
        </p:txBody>
      </p:sp>
    </p:spTree>
    <p:extLst>
      <p:ext uri="{BB962C8B-B14F-4D97-AF65-F5344CB8AC3E}">
        <p14:creationId xmlns:p14="http://schemas.microsoft.com/office/powerpoint/2010/main" val="30300690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global.gotomeeting.com/join/180472637"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26.tiff"/><Relationship Id="rId3" Type="http://schemas.openxmlformats.org/officeDocument/2006/relationships/image" Target="../media/image21.png"/><Relationship Id="rId7" Type="http://schemas.openxmlformats.org/officeDocument/2006/relationships/image" Target="../media/image25.tiff"/><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4.tiff"/><Relationship Id="rId5" Type="http://schemas.openxmlformats.org/officeDocument/2006/relationships/image" Target="../media/image23.tiff"/><Relationship Id="rId10" Type="http://schemas.openxmlformats.org/officeDocument/2006/relationships/image" Target="../media/image27.png"/><Relationship Id="rId4" Type="http://schemas.openxmlformats.org/officeDocument/2006/relationships/image" Target="../media/image22.png"/><Relationship Id="rId9" Type="http://schemas.openxmlformats.org/officeDocument/2006/relationships/image" Target="../media/image3.tiff"/></Relationships>
</file>

<file path=ppt/slides/_rels/slide2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17" Type="http://schemas.openxmlformats.org/officeDocument/2006/relationships/tags" Target="../tags/tag117.xml"/><Relationship Id="rId21" Type="http://schemas.openxmlformats.org/officeDocument/2006/relationships/tags" Target="../tags/tag21.xml"/><Relationship Id="rId42" Type="http://schemas.openxmlformats.org/officeDocument/2006/relationships/tags" Target="../tags/tag42.xml"/><Relationship Id="rId63" Type="http://schemas.openxmlformats.org/officeDocument/2006/relationships/tags" Target="../tags/tag63.xml"/><Relationship Id="rId84" Type="http://schemas.openxmlformats.org/officeDocument/2006/relationships/tags" Target="../tags/tag84.xml"/><Relationship Id="rId138" Type="http://schemas.openxmlformats.org/officeDocument/2006/relationships/tags" Target="../tags/tag138.xml"/><Relationship Id="rId159" Type="http://schemas.openxmlformats.org/officeDocument/2006/relationships/tags" Target="../tags/tag159.xml"/><Relationship Id="rId170" Type="http://schemas.openxmlformats.org/officeDocument/2006/relationships/tags" Target="../tags/tag170.xml"/><Relationship Id="rId191" Type="http://schemas.openxmlformats.org/officeDocument/2006/relationships/tags" Target="../tags/tag191.xml"/><Relationship Id="rId205" Type="http://schemas.openxmlformats.org/officeDocument/2006/relationships/tags" Target="../tags/tag205.xml"/><Relationship Id="rId226" Type="http://schemas.openxmlformats.org/officeDocument/2006/relationships/tags" Target="../tags/tag226.xml"/><Relationship Id="rId107" Type="http://schemas.openxmlformats.org/officeDocument/2006/relationships/tags" Target="../tags/tag107.xml"/><Relationship Id="rId11" Type="http://schemas.openxmlformats.org/officeDocument/2006/relationships/tags" Target="../tags/tag11.xml"/><Relationship Id="rId32" Type="http://schemas.openxmlformats.org/officeDocument/2006/relationships/tags" Target="../tags/tag32.xml"/><Relationship Id="rId53" Type="http://schemas.openxmlformats.org/officeDocument/2006/relationships/tags" Target="../tags/tag53.xml"/><Relationship Id="rId74" Type="http://schemas.openxmlformats.org/officeDocument/2006/relationships/tags" Target="../tags/tag74.xml"/><Relationship Id="rId128" Type="http://schemas.openxmlformats.org/officeDocument/2006/relationships/tags" Target="../tags/tag128.xml"/><Relationship Id="rId149" Type="http://schemas.openxmlformats.org/officeDocument/2006/relationships/tags" Target="../tags/tag149.xml"/><Relationship Id="rId5" Type="http://schemas.openxmlformats.org/officeDocument/2006/relationships/tags" Target="../tags/tag5.xml"/><Relationship Id="rId95" Type="http://schemas.openxmlformats.org/officeDocument/2006/relationships/tags" Target="../tags/tag95.xml"/><Relationship Id="rId160" Type="http://schemas.openxmlformats.org/officeDocument/2006/relationships/tags" Target="../tags/tag160.xml"/><Relationship Id="rId181" Type="http://schemas.openxmlformats.org/officeDocument/2006/relationships/tags" Target="../tags/tag181.xml"/><Relationship Id="rId216" Type="http://schemas.openxmlformats.org/officeDocument/2006/relationships/tags" Target="../tags/tag216.xml"/><Relationship Id="rId237" Type="http://schemas.openxmlformats.org/officeDocument/2006/relationships/tags" Target="../tags/tag237.xml"/><Relationship Id="rId22" Type="http://schemas.openxmlformats.org/officeDocument/2006/relationships/tags" Target="../tags/tag22.xml"/><Relationship Id="rId43" Type="http://schemas.openxmlformats.org/officeDocument/2006/relationships/tags" Target="../tags/tag43.xml"/><Relationship Id="rId64" Type="http://schemas.openxmlformats.org/officeDocument/2006/relationships/tags" Target="../tags/tag64.xml"/><Relationship Id="rId118" Type="http://schemas.openxmlformats.org/officeDocument/2006/relationships/tags" Target="../tags/tag118.xml"/><Relationship Id="rId139" Type="http://schemas.openxmlformats.org/officeDocument/2006/relationships/tags" Target="../tags/tag139.xml"/><Relationship Id="rId85" Type="http://schemas.openxmlformats.org/officeDocument/2006/relationships/tags" Target="../tags/tag85.xml"/><Relationship Id="rId150" Type="http://schemas.openxmlformats.org/officeDocument/2006/relationships/tags" Target="../tags/tag150.xml"/><Relationship Id="rId171" Type="http://schemas.openxmlformats.org/officeDocument/2006/relationships/tags" Target="../tags/tag171.xml"/><Relationship Id="rId192" Type="http://schemas.openxmlformats.org/officeDocument/2006/relationships/tags" Target="../tags/tag192.xml"/><Relationship Id="rId206" Type="http://schemas.openxmlformats.org/officeDocument/2006/relationships/tags" Target="../tags/tag206.xml"/><Relationship Id="rId227" Type="http://schemas.openxmlformats.org/officeDocument/2006/relationships/tags" Target="../tags/tag227.xml"/><Relationship Id="rId12" Type="http://schemas.openxmlformats.org/officeDocument/2006/relationships/tags" Target="../tags/tag12.xml"/><Relationship Id="rId33" Type="http://schemas.openxmlformats.org/officeDocument/2006/relationships/tags" Target="../tags/tag33.xml"/><Relationship Id="rId108" Type="http://schemas.openxmlformats.org/officeDocument/2006/relationships/tags" Target="../tags/tag108.xml"/><Relationship Id="rId129" Type="http://schemas.openxmlformats.org/officeDocument/2006/relationships/tags" Target="../tags/tag129.xml"/><Relationship Id="rId54" Type="http://schemas.openxmlformats.org/officeDocument/2006/relationships/tags" Target="../tags/tag54.xml"/><Relationship Id="rId75" Type="http://schemas.openxmlformats.org/officeDocument/2006/relationships/tags" Target="../tags/tag75.xml"/><Relationship Id="rId96" Type="http://schemas.openxmlformats.org/officeDocument/2006/relationships/tags" Target="../tags/tag96.xml"/><Relationship Id="rId140" Type="http://schemas.openxmlformats.org/officeDocument/2006/relationships/tags" Target="../tags/tag140.xml"/><Relationship Id="rId161" Type="http://schemas.openxmlformats.org/officeDocument/2006/relationships/tags" Target="../tags/tag161.xml"/><Relationship Id="rId182" Type="http://schemas.openxmlformats.org/officeDocument/2006/relationships/tags" Target="../tags/tag182.xml"/><Relationship Id="rId217" Type="http://schemas.openxmlformats.org/officeDocument/2006/relationships/tags" Target="../tags/tag217.xml"/><Relationship Id="rId6" Type="http://schemas.openxmlformats.org/officeDocument/2006/relationships/tags" Target="../tags/tag6.xml"/><Relationship Id="rId238" Type="http://schemas.openxmlformats.org/officeDocument/2006/relationships/slideLayout" Target="../slideLayouts/slideLayout7.xml"/><Relationship Id="rId23" Type="http://schemas.openxmlformats.org/officeDocument/2006/relationships/tags" Target="../tags/tag23.xml"/><Relationship Id="rId119" Type="http://schemas.openxmlformats.org/officeDocument/2006/relationships/tags" Target="../tags/tag119.xml"/><Relationship Id="rId44" Type="http://schemas.openxmlformats.org/officeDocument/2006/relationships/tags" Target="../tags/tag44.xml"/><Relationship Id="rId65" Type="http://schemas.openxmlformats.org/officeDocument/2006/relationships/tags" Target="../tags/tag65.xml"/><Relationship Id="rId86" Type="http://schemas.openxmlformats.org/officeDocument/2006/relationships/tags" Target="../tags/tag86.xml"/><Relationship Id="rId130" Type="http://schemas.openxmlformats.org/officeDocument/2006/relationships/tags" Target="../tags/tag130.xml"/><Relationship Id="rId151" Type="http://schemas.openxmlformats.org/officeDocument/2006/relationships/tags" Target="../tags/tag151.xml"/><Relationship Id="rId172" Type="http://schemas.openxmlformats.org/officeDocument/2006/relationships/tags" Target="../tags/tag172.xml"/><Relationship Id="rId193" Type="http://schemas.openxmlformats.org/officeDocument/2006/relationships/tags" Target="../tags/tag193.xml"/><Relationship Id="rId207" Type="http://schemas.openxmlformats.org/officeDocument/2006/relationships/tags" Target="../tags/tag207.xml"/><Relationship Id="rId228" Type="http://schemas.openxmlformats.org/officeDocument/2006/relationships/tags" Target="../tags/tag228.xml"/><Relationship Id="rId13" Type="http://schemas.openxmlformats.org/officeDocument/2006/relationships/tags" Target="../tags/tag13.xml"/><Relationship Id="rId109" Type="http://schemas.openxmlformats.org/officeDocument/2006/relationships/tags" Target="../tags/tag109.xml"/><Relationship Id="rId34" Type="http://schemas.openxmlformats.org/officeDocument/2006/relationships/tags" Target="../tags/tag34.xml"/><Relationship Id="rId55" Type="http://schemas.openxmlformats.org/officeDocument/2006/relationships/tags" Target="../tags/tag55.xml"/><Relationship Id="rId76" Type="http://schemas.openxmlformats.org/officeDocument/2006/relationships/tags" Target="../tags/tag76.xml"/><Relationship Id="rId97" Type="http://schemas.openxmlformats.org/officeDocument/2006/relationships/tags" Target="../tags/tag97.xml"/><Relationship Id="rId120" Type="http://schemas.openxmlformats.org/officeDocument/2006/relationships/tags" Target="../tags/tag120.xml"/><Relationship Id="rId141" Type="http://schemas.openxmlformats.org/officeDocument/2006/relationships/tags" Target="../tags/tag141.xml"/><Relationship Id="rId7" Type="http://schemas.openxmlformats.org/officeDocument/2006/relationships/tags" Target="../tags/tag7.xml"/><Relationship Id="rId162" Type="http://schemas.openxmlformats.org/officeDocument/2006/relationships/tags" Target="../tags/tag162.xml"/><Relationship Id="rId183" Type="http://schemas.openxmlformats.org/officeDocument/2006/relationships/tags" Target="../tags/tag183.xml"/><Relationship Id="rId218" Type="http://schemas.openxmlformats.org/officeDocument/2006/relationships/tags" Target="../tags/tag218.xml"/><Relationship Id="rId239" Type="http://schemas.openxmlformats.org/officeDocument/2006/relationships/image" Target="../media/image3.tiff"/><Relationship Id="rId24" Type="http://schemas.openxmlformats.org/officeDocument/2006/relationships/tags" Target="../tags/tag24.xml"/><Relationship Id="rId45" Type="http://schemas.openxmlformats.org/officeDocument/2006/relationships/tags" Target="../tags/tag45.xml"/><Relationship Id="rId66" Type="http://schemas.openxmlformats.org/officeDocument/2006/relationships/tags" Target="../tags/tag66.xml"/><Relationship Id="rId87" Type="http://schemas.openxmlformats.org/officeDocument/2006/relationships/tags" Target="../tags/tag87.xml"/><Relationship Id="rId110" Type="http://schemas.openxmlformats.org/officeDocument/2006/relationships/tags" Target="../tags/tag110.xml"/><Relationship Id="rId131" Type="http://schemas.openxmlformats.org/officeDocument/2006/relationships/tags" Target="../tags/tag131.xml"/><Relationship Id="rId152" Type="http://schemas.openxmlformats.org/officeDocument/2006/relationships/tags" Target="../tags/tag152.xml"/><Relationship Id="rId173" Type="http://schemas.openxmlformats.org/officeDocument/2006/relationships/tags" Target="../tags/tag173.xml"/><Relationship Id="rId194" Type="http://schemas.openxmlformats.org/officeDocument/2006/relationships/tags" Target="../tags/tag194.xml"/><Relationship Id="rId208" Type="http://schemas.openxmlformats.org/officeDocument/2006/relationships/tags" Target="../tags/tag208.xml"/><Relationship Id="rId229" Type="http://schemas.openxmlformats.org/officeDocument/2006/relationships/tags" Target="../tags/tag229.xml"/><Relationship Id="rId14" Type="http://schemas.openxmlformats.org/officeDocument/2006/relationships/tags" Target="../tags/tag14.xml"/><Relationship Id="rId35" Type="http://schemas.openxmlformats.org/officeDocument/2006/relationships/tags" Target="../tags/tag35.xml"/><Relationship Id="rId56" Type="http://schemas.openxmlformats.org/officeDocument/2006/relationships/tags" Target="../tags/tag56.xml"/><Relationship Id="rId77" Type="http://schemas.openxmlformats.org/officeDocument/2006/relationships/tags" Target="../tags/tag77.xml"/><Relationship Id="rId100" Type="http://schemas.openxmlformats.org/officeDocument/2006/relationships/tags" Target="../tags/tag100.xml"/><Relationship Id="rId8" Type="http://schemas.openxmlformats.org/officeDocument/2006/relationships/tags" Target="../tags/tag8.xml"/><Relationship Id="rId98" Type="http://schemas.openxmlformats.org/officeDocument/2006/relationships/tags" Target="../tags/tag98.xml"/><Relationship Id="rId121" Type="http://schemas.openxmlformats.org/officeDocument/2006/relationships/tags" Target="../tags/tag121.xml"/><Relationship Id="rId142" Type="http://schemas.openxmlformats.org/officeDocument/2006/relationships/tags" Target="../tags/tag142.xml"/><Relationship Id="rId163" Type="http://schemas.openxmlformats.org/officeDocument/2006/relationships/tags" Target="../tags/tag163.xml"/><Relationship Id="rId184" Type="http://schemas.openxmlformats.org/officeDocument/2006/relationships/tags" Target="../tags/tag184.xml"/><Relationship Id="rId219" Type="http://schemas.openxmlformats.org/officeDocument/2006/relationships/tags" Target="../tags/tag219.xml"/><Relationship Id="rId230" Type="http://schemas.openxmlformats.org/officeDocument/2006/relationships/tags" Target="../tags/tag230.xml"/><Relationship Id="rId25" Type="http://schemas.openxmlformats.org/officeDocument/2006/relationships/tags" Target="../tags/tag25.xml"/><Relationship Id="rId46" Type="http://schemas.openxmlformats.org/officeDocument/2006/relationships/tags" Target="../tags/tag46.xml"/><Relationship Id="rId67" Type="http://schemas.openxmlformats.org/officeDocument/2006/relationships/tags" Target="../tags/tag67.xml"/><Relationship Id="rId88" Type="http://schemas.openxmlformats.org/officeDocument/2006/relationships/tags" Target="../tags/tag88.xml"/><Relationship Id="rId111" Type="http://schemas.openxmlformats.org/officeDocument/2006/relationships/tags" Target="../tags/tag111.xml"/><Relationship Id="rId132" Type="http://schemas.openxmlformats.org/officeDocument/2006/relationships/tags" Target="../tags/tag132.xml"/><Relationship Id="rId153" Type="http://schemas.openxmlformats.org/officeDocument/2006/relationships/tags" Target="../tags/tag153.xml"/><Relationship Id="rId174" Type="http://schemas.openxmlformats.org/officeDocument/2006/relationships/tags" Target="../tags/tag174.xml"/><Relationship Id="rId195" Type="http://schemas.openxmlformats.org/officeDocument/2006/relationships/tags" Target="../tags/tag195.xml"/><Relationship Id="rId209" Type="http://schemas.openxmlformats.org/officeDocument/2006/relationships/tags" Target="../tags/tag209.xml"/><Relationship Id="rId190" Type="http://schemas.openxmlformats.org/officeDocument/2006/relationships/tags" Target="../tags/tag190.xml"/><Relationship Id="rId204" Type="http://schemas.openxmlformats.org/officeDocument/2006/relationships/tags" Target="../tags/tag204.xml"/><Relationship Id="rId220" Type="http://schemas.openxmlformats.org/officeDocument/2006/relationships/tags" Target="../tags/tag220.xml"/><Relationship Id="rId225" Type="http://schemas.openxmlformats.org/officeDocument/2006/relationships/tags" Target="../tags/tag225.xml"/><Relationship Id="rId15" Type="http://schemas.openxmlformats.org/officeDocument/2006/relationships/tags" Target="../tags/tag15.xml"/><Relationship Id="rId36" Type="http://schemas.openxmlformats.org/officeDocument/2006/relationships/tags" Target="../tags/tag36.xml"/><Relationship Id="rId57" Type="http://schemas.openxmlformats.org/officeDocument/2006/relationships/tags" Target="../tags/tag57.xml"/><Relationship Id="rId106" Type="http://schemas.openxmlformats.org/officeDocument/2006/relationships/tags" Target="../tags/tag106.xml"/><Relationship Id="rId127" Type="http://schemas.openxmlformats.org/officeDocument/2006/relationships/tags" Target="../tags/tag127.xml"/><Relationship Id="rId10" Type="http://schemas.openxmlformats.org/officeDocument/2006/relationships/tags" Target="../tags/tag10.xml"/><Relationship Id="rId31" Type="http://schemas.openxmlformats.org/officeDocument/2006/relationships/tags" Target="../tags/tag31.xml"/><Relationship Id="rId52" Type="http://schemas.openxmlformats.org/officeDocument/2006/relationships/tags" Target="../tags/tag52.xml"/><Relationship Id="rId73" Type="http://schemas.openxmlformats.org/officeDocument/2006/relationships/tags" Target="../tags/tag73.xml"/><Relationship Id="rId78" Type="http://schemas.openxmlformats.org/officeDocument/2006/relationships/tags" Target="../tags/tag78.xml"/><Relationship Id="rId94" Type="http://schemas.openxmlformats.org/officeDocument/2006/relationships/tags" Target="../tags/tag94.xml"/><Relationship Id="rId99" Type="http://schemas.openxmlformats.org/officeDocument/2006/relationships/tags" Target="../tags/tag99.xml"/><Relationship Id="rId101" Type="http://schemas.openxmlformats.org/officeDocument/2006/relationships/tags" Target="../tags/tag101.xml"/><Relationship Id="rId122" Type="http://schemas.openxmlformats.org/officeDocument/2006/relationships/tags" Target="../tags/tag122.xml"/><Relationship Id="rId143" Type="http://schemas.openxmlformats.org/officeDocument/2006/relationships/tags" Target="../tags/tag143.xml"/><Relationship Id="rId148" Type="http://schemas.openxmlformats.org/officeDocument/2006/relationships/tags" Target="../tags/tag148.xml"/><Relationship Id="rId164" Type="http://schemas.openxmlformats.org/officeDocument/2006/relationships/tags" Target="../tags/tag164.xml"/><Relationship Id="rId169" Type="http://schemas.openxmlformats.org/officeDocument/2006/relationships/tags" Target="../tags/tag169.xml"/><Relationship Id="rId185" Type="http://schemas.openxmlformats.org/officeDocument/2006/relationships/tags" Target="../tags/tag185.xml"/><Relationship Id="rId4" Type="http://schemas.openxmlformats.org/officeDocument/2006/relationships/tags" Target="../tags/tag4.xml"/><Relationship Id="rId9" Type="http://schemas.openxmlformats.org/officeDocument/2006/relationships/tags" Target="../tags/tag9.xml"/><Relationship Id="rId180" Type="http://schemas.openxmlformats.org/officeDocument/2006/relationships/tags" Target="../tags/tag180.xml"/><Relationship Id="rId210" Type="http://schemas.openxmlformats.org/officeDocument/2006/relationships/tags" Target="../tags/tag210.xml"/><Relationship Id="rId215" Type="http://schemas.openxmlformats.org/officeDocument/2006/relationships/tags" Target="../tags/tag215.xml"/><Relationship Id="rId236" Type="http://schemas.openxmlformats.org/officeDocument/2006/relationships/tags" Target="../tags/tag236.xml"/><Relationship Id="rId26" Type="http://schemas.openxmlformats.org/officeDocument/2006/relationships/tags" Target="../tags/tag26.xml"/><Relationship Id="rId231" Type="http://schemas.openxmlformats.org/officeDocument/2006/relationships/tags" Target="../tags/tag231.xml"/><Relationship Id="rId47" Type="http://schemas.openxmlformats.org/officeDocument/2006/relationships/tags" Target="../tags/tag47.xml"/><Relationship Id="rId68" Type="http://schemas.openxmlformats.org/officeDocument/2006/relationships/tags" Target="../tags/tag68.xml"/><Relationship Id="rId89" Type="http://schemas.openxmlformats.org/officeDocument/2006/relationships/tags" Target="../tags/tag89.xml"/><Relationship Id="rId112" Type="http://schemas.openxmlformats.org/officeDocument/2006/relationships/tags" Target="../tags/tag112.xml"/><Relationship Id="rId133" Type="http://schemas.openxmlformats.org/officeDocument/2006/relationships/tags" Target="../tags/tag133.xml"/><Relationship Id="rId154" Type="http://schemas.openxmlformats.org/officeDocument/2006/relationships/tags" Target="../tags/tag154.xml"/><Relationship Id="rId175" Type="http://schemas.openxmlformats.org/officeDocument/2006/relationships/tags" Target="../tags/tag175.xml"/><Relationship Id="rId196" Type="http://schemas.openxmlformats.org/officeDocument/2006/relationships/tags" Target="../tags/tag196.xml"/><Relationship Id="rId200" Type="http://schemas.openxmlformats.org/officeDocument/2006/relationships/tags" Target="../tags/tag200.xml"/><Relationship Id="rId16" Type="http://schemas.openxmlformats.org/officeDocument/2006/relationships/tags" Target="../tags/tag16.xml"/><Relationship Id="rId221" Type="http://schemas.openxmlformats.org/officeDocument/2006/relationships/tags" Target="../tags/tag221.xml"/><Relationship Id="rId37" Type="http://schemas.openxmlformats.org/officeDocument/2006/relationships/tags" Target="../tags/tag37.xml"/><Relationship Id="rId58" Type="http://schemas.openxmlformats.org/officeDocument/2006/relationships/tags" Target="../tags/tag58.xml"/><Relationship Id="rId79" Type="http://schemas.openxmlformats.org/officeDocument/2006/relationships/tags" Target="../tags/tag79.xml"/><Relationship Id="rId102" Type="http://schemas.openxmlformats.org/officeDocument/2006/relationships/tags" Target="../tags/tag102.xml"/><Relationship Id="rId123" Type="http://schemas.openxmlformats.org/officeDocument/2006/relationships/tags" Target="../tags/tag123.xml"/><Relationship Id="rId144" Type="http://schemas.openxmlformats.org/officeDocument/2006/relationships/tags" Target="../tags/tag144.xml"/><Relationship Id="rId90" Type="http://schemas.openxmlformats.org/officeDocument/2006/relationships/tags" Target="../tags/tag90.xml"/><Relationship Id="rId165" Type="http://schemas.openxmlformats.org/officeDocument/2006/relationships/tags" Target="../tags/tag165.xml"/><Relationship Id="rId186" Type="http://schemas.openxmlformats.org/officeDocument/2006/relationships/tags" Target="../tags/tag186.xml"/><Relationship Id="rId211" Type="http://schemas.openxmlformats.org/officeDocument/2006/relationships/tags" Target="../tags/tag211.xml"/><Relationship Id="rId232" Type="http://schemas.openxmlformats.org/officeDocument/2006/relationships/tags" Target="../tags/tag232.xml"/><Relationship Id="rId27" Type="http://schemas.openxmlformats.org/officeDocument/2006/relationships/tags" Target="../tags/tag27.xml"/><Relationship Id="rId48" Type="http://schemas.openxmlformats.org/officeDocument/2006/relationships/tags" Target="../tags/tag48.xml"/><Relationship Id="rId69" Type="http://schemas.openxmlformats.org/officeDocument/2006/relationships/tags" Target="../tags/tag69.xml"/><Relationship Id="rId113" Type="http://schemas.openxmlformats.org/officeDocument/2006/relationships/tags" Target="../tags/tag113.xml"/><Relationship Id="rId134" Type="http://schemas.openxmlformats.org/officeDocument/2006/relationships/tags" Target="../tags/tag134.xml"/><Relationship Id="rId80" Type="http://schemas.openxmlformats.org/officeDocument/2006/relationships/tags" Target="../tags/tag80.xml"/><Relationship Id="rId155" Type="http://schemas.openxmlformats.org/officeDocument/2006/relationships/tags" Target="../tags/tag155.xml"/><Relationship Id="rId176" Type="http://schemas.openxmlformats.org/officeDocument/2006/relationships/tags" Target="../tags/tag176.xml"/><Relationship Id="rId197" Type="http://schemas.openxmlformats.org/officeDocument/2006/relationships/tags" Target="../tags/tag197.xml"/><Relationship Id="rId201" Type="http://schemas.openxmlformats.org/officeDocument/2006/relationships/tags" Target="../tags/tag201.xml"/><Relationship Id="rId222" Type="http://schemas.openxmlformats.org/officeDocument/2006/relationships/tags" Target="../tags/tag222.xml"/><Relationship Id="rId17" Type="http://schemas.openxmlformats.org/officeDocument/2006/relationships/tags" Target="../tags/tag17.xml"/><Relationship Id="rId38" Type="http://schemas.openxmlformats.org/officeDocument/2006/relationships/tags" Target="../tags/tag38.xml"/><Relationship Id="rId59" Type="http://schemas.openxmlformats.org/officeDocument/2006/relationships/tags" Target="../tags/tag59.xml"/><Relationship Id="rId103" Type="http://schemas.openxmlformats.org/officeDocument/2006/relationships/tags" Target="../tags/tag103.xml"/><Relationship Id="rId124" Type="http://schemas.openxmlformats.org/officeDocument/2006/relationships/tags" Target="../tags/tag124.xml"/><Relationship Id="rId70" Type="http://schemas.openxmlformats.org/officeDocument/2006/relationships/tags" Target="../tags/tag70.xml"/><Relationship Id="rId91" Type="http://schemas.openxmlformats.org/officeDocument/2006/relationships/tags" Target="../tags/tag91.xml"/><Relationship Id="rId145" Type="http://schemas.openxmlformats.org/officeDocument/2006/relationships/tags" Target="../tags/tag145.xml"/><Relationship Id="rId166" Type="http://schemas.openxmlformats.org/officeDocument/2006/relationships/tags" Target="../tags/tag166.xml"/><Relationship Id="rId187" Type="http://schemas.openxmlformats.org/officeDocument/2006/relationships/tags" Target="../tags/tag187.xml"/><Relationship Id="rId1" Type="http://schemas.openxmlformats.org/officeDocument/2006/relationships/tags" Target="../tags/tag1.xml"/><Relationship Id="rId212" Type="http://schemas.openxmlformats.org/officeDocument/2006/relationships/tags" Target="../tags/tag212.xml"/><Relationship Id="rId233" Type="http://schemas.openxmlformats.org/officeDocument/2006/relationships/tags" Target="../tags/tag233.xml"/><Relationship Id="rId28" Type="http://schemas.openxmlformats.org/officeDocument/2006/relationships/tags" Target="../tags/tag28.xml"/><Relationship Id="rId49" Type="http://schemas.openxmlformats.org/officeDocument/2006/relationships/tags" Target="../tags/tag49.xml"/><Relationship Id="rId114" Type="http://schemas.openxmlformats.org/officeDocument/2006/relationships/tags" Target="../tags/tag114.xml"/><Relationship Id="rId60" Type="http://schemas.openxmlformats.org/officeDocument/2006/relationships/tags" Target="../tags/tag60.xml"/><Relationship Id="rId81" Type="http://schemas.openxmlformats.org/officeDocument/2006/relationships/tags" Target="../tags/tag81.xml"/><Relationship Id="rId135" Type="http://schemas.openxmlformats.org/officeDocument/2006/relationships/tags" Target="../tags/tag135.xml"/><Relationship Id="rId156" Type="http://schemas.openxmlformats.org/officeDocument/2006/relationships/tags" Target="../tags/tag156.xml"/><Relationship Id="rId177" Type="http://schemas.openxmlformats.org/officeDocument/2006/relationships/tags" Target="../tags/tag177.xml"/><Relationship Id="rId198" Type="http://schemas.openxmlformats.org/officeDocument/2006/relationships/tags" Target="../tags/tag198.xml"/><Relationship Id="rId202" Type="http://schemas.openxmlformats.org/officeDocument/2006/relationships/tags" Target="../tags/tag202.xml"/><Relationship Id="rId223" Type="http://schemas.openxmlformats.org/officeDocument/2006/relationships/tags" Target="../tags/tag223.xml"/><Relationship Id="rId18" Type="http://schemas.openxmlformats.org/officeDocument/2006/relationships/tags" Target="../tags/tag18.xml"/><Relationship Id="rId39" Type="http://schemas.openxmlformats.org/officeDocument/2006/relationships/tags" Target="../tags/tag39.xml"/><Relationship Id="rId50" Type="http://schemas.openxmlformats.org/officeDocument/2006/relationships/tags" Target="../tags/tag50.xml"/><Relationship Id="rId104" Type="http://schemas.openxmlformats.org/officeDocument/2006/relationships/tags" Target="../tags/tag104.xml"/><Relationship Id="rId125" Type="http://schemas.openxmlformats.org/officeDocument/2006/relationships/tags" Target="../tags/tag125.xml"/><Relationship Id="rId146" Type="http://schemas.openxmlformats.org/officeDocument/2006/relationships/tags" Target="../tags/tag146.xml"/><Relationship Id="rId167" Type="http://schemas.openxmlformats.org/officeDocument/2006/relationships/tags" Target="../tags/tag167.xml"/><Relationship Id="rId188" Type="http://schemas.openxmlformats.org/officeDocument/2006/relationships/tags" Target="../tags/tag188.xml"/><Relationship Id="rId71" Type="http://schemas.openxmlformats.org/officeDocument/2006/relationships/tags" Target="../tags/tag71.xml"/><Relationship Id="rId92" Type="http://schemas.openxmlformats.org/officeDocument/2006/relationships/tags" Target="../tags/tag92.xml"/><Relationship Id="rId213" Type="http://schemas.openxmlformats.org/officeDocument/2006/relationships/tags" Target="../tags/tag213.xml"/><Relationship Id="rId234" Type="http://schemas.openxmlformats.org/officeDocument/2006/relationships/tags" Target="../tags/tag234.xml"/><Relationship Id="rId2" Type="http://schemas.openxmlformats.org/officeDocument/2006/relationships/tags" Target="../tags/tag2.xml"/><Relationship Id="rId29" Type="http://schemas.openxmlformats.org/officeDocument/2006/relationships/tags" Target="../tags/tag29.xml"/><Relationship Id="rId40" Type="http://schemas.openxmlformats.org/officeDocument/2006/relationships/tags" Target="../tags/tag40.xml"/><Relationship Id="rId115" Type="http://schemas.openxmlformats.org/officeDocument/2006/relationships/tags" Target="../tags/tag115.xml"/><Relationship Id="rId136" Type="http://schemas.openxmlformats.org/officeDocument/2006/relationships/tags" Target="../tags/tag136.xml"/><Relationship Id="rId157" Type="http://schemas.openxmlformats.org/officeDocument/2006/relationships/tags" Target="../tags/tag157.xml"/><Relationship Id="rId178" Type="http://schemas.openxmlformats.org/officeDocument/2006/relationships/tags" Target="../tags/tag178.xml"/><Relationship Id="rId61" Type="http://schemas.openxmlformats.org/officeDocument/2006/relationships/tags" Target="../tags/tag61.xml"/><Relationship Id="rId82" Type="http://schemas.openxmlformats.org/officeDocument/2006/relationships/tags" Target="../tags/tag82.xml"/><Relationship Id="rId199" Type="http://schemas.openxmlformats.org/officeDocument/2006/relationships/tags" Target="../tags/tag199.xml"/><Relationship Id="rId203" Type="http://schemas.openxmlformats.org/officeDocument/2006/relationships/tags" Target="../tags/tag203.xml"/><Relationship Id="rId19" Type="http://schemas.openxmlformats.org/officeDocument/2006/relationships/tags" Target="../tags/tag19.xml"/><Relationship Id="rId224" Type="http://schemas.openxmlformats.org/officeDocument/2006/relationships/tags" Target="../tags/tag224.xml"/><Relationship Id="rId30" Type="http://schemas.openxmlformats.org/officeDocument/2006/relationships/tags" Target="../tags/tag30.xml"/><Relationship Id="rId105" Type="http://schemas.openxmlformats.org/officeDocument/2006/relationships/tags" Target="../tags/tag105.xml"/><Relationship Id="rId126" Type="http://schemas.openxmlformats.org/officeDocument/2006/relationships/tags" Target="../tags/tag126.xml"/><Relationship Id="rId147" Type="http://schemas.openxmlformats.org/officeDocument/2006/relationships/tags" Target="../tags/tag147.xml"/><Relationship Id="rId168" Type="http://schemas.openxmlformats.org/officeDocument/2006/relationships/tags" Target="../tags/tag168.xml"/><Relationship Id="rId51" Type="http://schemas.openxmlformats.org/officeDocument/2006/relationships/tags" Target="../tags/tag51.xml"/><Relationship Id="rId72" Type="http://schemas.openxmlformats.org/officeDocument/2006/relationships/tags" Target="../tags/tag72.xml"/><Relationship Id="rId93" Type="http://schemas.openxmlformats.org/officeDocument/2006/relationships/tags" Target="../tags/tag93.xml"/><Relationship Id="rId189" Type="http://schemas.openxmlformats.org/officeDocument/2006/relationships/tags" Target="../tags/tag189.xml"/><Relationship Id="rId3" Type="http://schemas.openxmlformats.org/officeDocument/2006/relationships/tags" Target="../tags/tag3.xml"/><Relationship Id="rId214" Type="http://schemas.openxmlformats.org/officeDocument/2006/relationships/tags" Target="../tags/tag214.xml"/><Relationship Id="rId235" Type="http://schemas.openxmlformats.org/officeDocument/2006/relationships/tags" Target="../tags/tag235.xml"/><Relationship Id="rId116" Type="http://schemas.openxmlformats.org/officeDocument/2006/relationships/tags" Target="../tags/tag116.xml"/><Relationship Id="rId137" Type="http://schemas.openxmlformats.org/officeDocument/2006/relationships/tags" Target="../tags/tag137.xml"/><Relationship Id="rId158" Type="http://schemas.openxmlformats.org/officeDocument/2006/relationships/tags" Target="../tags/tag158.xml"/><Relationship Id="rId20" Type="http://schemas.openxmlformats.org/officeDocument/2006/relationships/tags" Target="../tags/tag20.xml"/><Relationship Id="rId41" Type="http://schemas.openxmlformats.org/officeDocument/2006/relationships/tags" Target="../tags/tag41.xml"/><Relationship Id="rId62" Type="http://schemas.openxmlformats.org/officeDocument/2006/relationships/tags" Target="../tags/tag62.xml"/><Relationship Id="rId83" Type="http://schemas.openxmlformats.org/officeDocument/2006/relationships/tags" Target="../tags/tag83.xml"/><Relationship Id="rId179" Type="http://schemas.openxmlformats.org/officeDocument/2006/relationships/tags" Target="../tags/tag179.xml"/></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chart" Target="../charts/chart1.xml"/><Relationship Id="rId7" Type="http://schemas.openxmlformats.org/officeDocument/2006/relationships/diagramQuickStyle" Target="../diagrams/quickStyle3.xml"/><Relationship Id="rId2" Type="http://schemas.openxmlformats.org/officeDocument/2006/relationships/slideLayout" Target="../slideLayouts/slideLayout7.xml"/><Relationship Id="rId1" Type="http://schemas.openxmlformats.org/officeDocument/2006/relationships/tags" Target="../tags/tag238.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3.tiff"/><Relationship Id="rId9" Type="http://schemas.microsoft.com/office/2007/relationships/diagramDrawing" Target="../diagrams/drawing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26.tiff"/><Relationship Id="rId18" Type="http://schemas.openxmlformats.org/officeDocument/2006/relationships/image" Target="../media/image45.jpeg"/><Relationship Id="rId3" Type="http://schemas.openxmlformats.org/officeDocument/2006/relationships/image" Target="../media/image33.jpeg"/><Relationship Id="rId21" Type="http://schemas.openxmlformats.org/officeDocument/2006/relationships/image" Target="../media/image27.png"/><Relationship Id="rId7" Type="http://schemas.openxmlformats.org/officeDocument/2006/relationships/image" Target="../media/image37.jpeg"/><Relationship Id="rId12" Type="http://schemas.openxmlformats.org/officeDocument/2006/relationships/image" Target="../media/image24.tiff"/><Relationship Id="rId17" Type="http://schemas.openxmlformats.org/officeDocument/2006/relationships/image" Target="../media/image44.png"/><Relationship Id="rId2" Type="http://schemas.openxmlformats.org/officeDocument/2006/relationships/notesSlide" Target="../notesSlides/notesSlide26.xml"/><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slideLayout" Target="../slideLayouts/slideLayout8.xml"/><Relationship Id="rId6" Type="http://schemas.openxmlformats.org/officeDocument/2006/relationships/image" Target="../media/image36.png"/><Relationship Id="rId11" Type="http://schemas.openxmlformats.org/officeDocument/2006/relationships/image" Target="../media/image40.jpeg"/><Relationship Id="rId24" Type="http://schemas.openxmlformats.org/officeDocument/2006/relationships/image" Target="../media/image50.png"/><Relationship Id="rId5" Type="http://schemas.openxmlformats.org/officeDocument/2006/relationships/image" Target="../media/image35.png"/><Relationship Id="rId15" Type="http://schemas.openxmlformats.org/officeDocument/2006/relationships/image" Target="../media/image42.png"/><Relationship Id="rId23" Type="http://schemas.openxmlformats.org/officeDocument/2006/relationships/image" Target="../media/image49.png"/><Relationship Id="rId10" Type="http://schemas.openxmlformats.org/officeDocument/2006/relationships/image" Target="../media/image23.tiff"/><Relationship Id="rId19" Type="http://schemas.openxmlformats.org/officeDocument/2006/relationships/image" Target="../media/image46.jpeg"/><Relationship Id="rId4" Type="http://schemas.openxmlformats.org/officeDocument/2006/relationships/image" Target="../media/image34.jpeg"/><Relationship Id="rId9" Type="http://schemas.openxmlformats.org/officeDocument/2006/relationships/image" Target="../media/image39.jpg"/><Relationship Id="rId14" Type="http://schemas.openxmlformats.org/officeDocument/2006/relationships/image" Target="../media/image41.tif"/><Relationship Id="rId22" Type="http://schemas.openxmlformats.org/officeDocument/2006/relationships/image" Target="../media/image48.jp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5" name="Rounded Rectangle 4"/>
          <p:cNvSpPr/>
          <p:nvPr/>
        </p:nvSpPr>
        <p:spPr>
          <a:xfrm>
            <a:off x="101023" y="97436"/>
            <a:ext cx="2427542" cy="2110822"/>
          </a:xfrm>
          <a:prstGeom prst="round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rotWithShape="1">
          <a:blip r:embed="rId2"/>
          <a:srcRect l="3652" t="10952" r="6582" b="12153"/>
          <a:stretch/>
        </p:blipFill>
        <p:spPr>
          <a:xfrm>
            <a:off x="201319" y="366652"/>
            <a:ext cx="2277283" cy="916356"/>
          </a:xfrm>
          <a:prstGeom prst="rect">
            <a:avLst/>
          </a:prstGeom>
        </p:spPr>
      </p:pic>
      <p:sp>
        <p:nvSpPr>
          <p:cNvPr id="12" name="Rounded Rectangle 11"/>
          <p:cNvSpPr/>
          <p:nvPr/>
        </p:nvSpPr>
        <p:spPr>
          <a:xfrm>
            <a:off x="7316787" y="120175"/>
            <a:ext cx="1711992" cy="209751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YOUR PHOTO HERE</a:t>
            </a:r>
          </a:p>
        </p:txBody>
      </p:sp>
      <p:sp>
        <p:nvSpPr>
          <p:cNvPr id="6" name="Rectangle 5"/>
          <p:cNvSpPr/>
          <p:nvPr/>
        </p:nvSpPr>
        <p:spPr>
          <a:xfrm>
            <a:off x="-1" y="3145934"/>
            <a:ext cx="9090213" cy="3712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3518577" y="3624666"/>
            <a:ext cx="5490951" cy="2754600"/>
          </a:xfrm>
          <a:prstGeom prst="rect">
            <a:avLst/>
          </a:prstGeom>
          <a:noFill/>
        </p:spPr>
        <p:txBody>
          <a:bodyPr wrap="square" rtlCol="0">
            <a:spAutoFit/>
          </a:bodyPr>
          <a:lstStyle/>
          <a:p>
            <a:r>
              <a:rPr lang="en-GB" sz="4400" b="1" dirty="0">
                <a:solidFill>
                  <a:schemeClr val="bg1"/>
                </a:solidFill>
                <a:effectLst>
                  <a:outerShdw blurRad="38100" dist="38100" dir="2700000" algn="tl">
                    <a:srgbClr val="000000">
                      <a:alpha val="43137"/>
                    </a:srgbClr>
                  </a:outerShdw>
                </a:effectLst>
              </a:rPr>
              <a:t>Prof James Chalmers</a:t>
            </a:r>
          </a:p>
          <a:p>
            <a:r>
              <a:rPr lang="en-GB" sz="2300" b="1" dirty="0">
                <a:solidFill>
                  <a:schemeClr val="bg1"/>
                </a:solidFill>
                <a:effectLst>
                  <a:outerShdw blurRad="38100" dist="38100" dir="2700000" algn="tl">
                    <a:srgbClr val="000000">
                      <a:alpha val="43137"/>
                    </a:srgbClr>
                  </a:outerShdw>
                </a:effectLst>
              </a:rPr>
              <a:t>Chair of Respiratory</a:t>
            </a:r>
          </a:p>
          <a:p>
            <a:r>
              <a:rPr lang="en-GB" sz="2300" b="1" dirty="0">
                <a:solidFill>
                  <a:schemeClr val="bg1"/>
                </a:solidFill>
                <a:effectLst>
                  <a:outerShdw blurRad="38100" dist="38100" dir="2700000" algn="tl">
                    <a:srgbClr val="000000">
                      <a:alpha val="43137"/>
                    </a:srgbClr>
                  </a:outerShdw>
                </a:effectLst>
              </a:rPr>
              <a:t>Research</a:t>
            </a:r>
          </a:p>
          <a:p>
            <a:r>
              <a:rPr lang="en-GB" sz="2300" b="1" dirty="0">
                <a:solidFill>
                  <a:schemeClr val="bg1"/>
                </a:solidFill>
                <a:effectLst>
                  <a:outerShdw blurRad="38100" dist="38100" dir="2700000" algn="tl">
                    <a:srgbClr val="000000">
                      <a:alpha val="43137"/>
                    </a:srgbClr>
                  </a:outerShdw>
                </a:effectLst>
              </a:rPr>
              <a:t>University of Dundee</a:t>
            </a:r>
          </a:p>
          <a:p>
            <a:endParaRPr lang="en-GB" sz="1000" b="1" dirty="0">
              <a:solidFill>
                <a:schemeClr val="bg1"/>
              </a:solidFill>
              <a:effectLst>
                <a:outerShdw blurRad="38100" dist="38100" dir="2700000" algn="tl">
                  <a:srgbClr val="000000">
                    <a:alpha val="43137"/>
                  </a:srgbClr>
                </a:outerShdw>
              </a:effectLst>
            </a:endParaRPr>
          </a:p>
          <a:p>
            <a:r>
              <a:rPr lang="en-GB" sz="2400" b="1" dirty="0">
                <a:solidFill>
                  <a:schemeClr val="bg1"/>
                </a:solidFill>
                <a:effectLst>
                  <a:outerShdw blurRad="38100" dist="38100" dir="2700000" algn="tl">
                    <a:srgbClr val="000000">
                      <a:alpha val="43137"/>
                    </a:srgbClr>
                  </a:outerShdw>
                </a:effectLst>
              </a:rPr>
              <a:t>Thurs 13</a:t>
            </a:r>
            <a:r>
              <a:rPr lang="en-GB" sz="2400" b="1" baseline="30000" dirty="0">
                <a:solidFill>
                  <a:schemeClr val="bg1"/>
                </a:solidFill>
                <a:effectLst>
                  <a:outerShdw blurRad="38100" dist="38100" dir="2700000" algn="tl">
                    <a:srgbClr val="000000">
                      <a:alpha val="43137"/>
                    </a:srgbClr>
                  </a:outerShdw>
                </a:effectLst>
              </a:rPr>
              <a:t>th</a:t>
            </a:r>
            <a:r>
              <a:rPr lang="en-GB" sz="2400" b="1" dirty="0">
                <a:solidFill>
                  <a:schemeClr val="bg1"/>
                </a:solidFill>
                <a:effectLst>
                  <a:outerShdw blurRad="38100" dist="38100" dir="2700000" algn="tl">
                    <a:srgbClr val="000000">
                      <a:alpha val="43137"/>
                    </a:srgbClr>
                  </a:outerShdw>
                </a:effectLst>
              </a:rPr>
              <a:t> December, 2-3pm</a:t>
            </a:r>
          </a:p>
          <a:p>
            <a:r>
              <a:rPr lang="en-GB" sz="2600" b="1" dirty="0">
                <a:solidFill>
                  <a:schemeClr val="bg1"/>
                </a:solidFill>
                <a:effectLst>
                  <a:outerShdw blurRad="38100" dist="38100" dir="2700000" algn="tl">
                    <a:srgbClr val="000000">
                      <a:alpha val="43137"/>
                    </a:srgbClr>
                  </a:outerShdw>
                </a:effectLst>
              </a:rPr>
              <a:t>CTID Boardroom, LSTM</a:t>
            </a:r>
          </a:p>
        </p:txBody>
      </p:sp>
      <p:sp>
        <p:nvSpPr>
          <p:cNvPr id="9" name="Rectangle 8"/>
          <p:cNvSpPr/>
          <p:nvPr/>
        </p:nvSpPr>
        <p:spPr>
          <a:xfrm>
            <a:off x="0" y="2378476"/>
            <a:ext cx="9144000" cy="4479524"/>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000" b="1" dirty="0"/>
          </a:p>
        </p:txBody>
      </p:sp>
      <p:sp>
        <p:nvSpPr>
          <p:cNvPr id="10" name="Rectangle 9"/>
          <p:cNvSpPr/>
          <p:nvPr/>
        </p:nvSpPr>
        <p:spPr>
          <a:xfrm>
            <a:off x="101023" y="3145702"/>
            <a:ext cx="8915486" cy="3016210"/>
          </a:xfrm>
          <a:prstGeom prst="rect">
            <a:avLst/>
          </a:prstGeom>
          <a:solidFill>
            <a:schemeClr val="bg1"/>
          </a:solidFill>
        </p:spPr>
        <p:txBody>
          <a:bodyPr wrap="square">
            <a:spAutoFit/>
          </a:bodyPr>
          <a:lstStyle/>
          <a:p>
            <a:pPr algn="just"/>
            <a:r>
              <a:rPr lang="en-US" sz="1450" dirty="0"/>
              <a:t>Gail is an Infectious Diseases physician with interest in Tuberculosis, HIV and COVID-19. She graduated with BSc (UNSW, 2000) and MBBS (Monash University, 2006). She has worked in multiple hospitals around Australia including several in Melbourne, Brisbane and in the Northern Territory. Part of her Infectious Diseases training included a 6-month epidemiological study of Tuberculosis in the remote Gulf Province of Papua New Guinea. She became a Fellow of the Royal Australasian College of Physicians (Infectious Diseases) in 2014, and moved to Singapore to undertake a research fellowship at the National University of Singapore with Prof Nick Paton in Clinical Trials TB research. She is currently a consultant physician in Infectious Diseases at the National University Hospital, Singapore. She is also currently a PhD candidate through the Kirby Institute, University of New South Wales, with the ROSETTA trial as the basis for her PhD.  </a:t>
            </a:r>
            <a:endParaRPr lang="en-US" sz="1600" dirty="0">
              <a:solidFill>
                <a:srgbClr val="212529"/>
              </a:solidFill>
              <a:latin typeface="Open Sans"/>
            </a:endParaRPr>
          </a:p>
          <a:p>
            <a:pPr algn="just"/>
            <a:r>
              <a:rPr lang="en-US" sz="1600" b="0" i="0" dirty="0">
                <a:solidFill>
                  <a:srgbClr val="212529"/>
                </a:solidFill>
                <a:effectLst/>
                <a:latin typeface="Open Sans"/>
              </a:rPr>
              <a:t> </a:t>
            </a:r>
            <a:endParaRPr lang="en-GB" sz="1450" dirty="0"/>
          </a:p>
          <a:p>
            <a:pPr algn="just"/>
            <a:r>
              <a:rPr lang="en-GB" sz="1450" b="1" dirty="0"/>
              <a:t>Today’s topic</a:t>
            </a:r>
          </a:p>
          <a:p>
            <a:pPr algn="just"/>
            <a:r>
              <a:rPr lang="en-GB" sz="1450" dirty="0"/>
              <a:t>Gail will give an overview of the ROSETTA trial, including the rationale for the use of statins as host directed therapy, the trial progress thus far and an overview of biomarker sub-studies. </a:t>
            </a:r>
            <a:endParaRPr lang="en-GB" sz="400" dirty="0"/>
          </a:p>
        </p:txBody>
      </p:sp>
      <p:sp>
        <p:nvSpPr>
          <p:cNvPr id="3" name="Rectangle 2"/>
          <p:cNvSpPr/>
          <p:nvPr/>
        </p:nvSpPr>
        <p:spPr>
          <a:xfrm>
            <a:off x="-1" y="2366174"/>
            <a:ext cx="9144000" cy="523220"/>
          </a:xfrm>
          <a:prstGeom prst="rect">
            <a:avLst/>
          </a:prstGeom>
        </p:spPr>
        <p:txBody>
          <a:bodyPr wrap="square">
            <a:spAutoFit/>
          </a:bodyPr>
          <a:lstStyle/>
          <a:p>
            <a:pPr lvl="0" algn="ctr"/>
            <a:r>
              <a:rPr lang="en-GB" sz="2800" b="1" dirty="0">
                <a:solidFill>
                  <a:schemeClr val="bg1"/>
                </a:solidFill>
              </a:rPr>
              <a:t>ROSETTA trial: Adjunctive Rosuvastatin in Pulmonary TB </a:t>
            </a:r>
            <a:endParaRPr lang="en-GB" sz="4800" b="1" dirty="0">
              <a:solidFill>
                <a:schemeClr val="bg1"/>
              </a:solidFill>
            </a:endParaRPr>
          </a:p>
        </p:txBody>
      </p:sp>
      <p:sp>
        <p:nvSpPr>
          <p:cNvPr id="14" name="TextBox 13"/>
          <p:cNvSpPr txBox="1"/>
          <p:nvPr/>
        </p:nvSpPr>
        <p:spPr>
          <a:xfrm>
            <a:off x="2574755" y="40783"/>
            <a:ext cx="4774458" cy="2185214"/>
          </a:xfrm>
          <a:prstGeom prst="rect">
            <a:avLst/>
          </a:prstGeom>
          <a:noFill/>
        </p:spPr>
        <p:txBody>
          <a:bodyPr wrap="square" rtlCol="0">
            <a:spAutoFit/>
          </a:bodyPr>
          <a:lstStyle/>
          <a:p>
            <a:r>
              <a:rPr lang="en-GB" sz="3800" b="1" dirty="0">
                <a:solidFill>
                  <a:schemeClr val="bg1"/>
                </a:solidFill>
                <a:effectLst>
                  <a:outerShdw blurRad="38100" dist="38100" dir="2700000" algn="tl">
                    <a:srgbClr val="000000">
                      <a:alpha val="43137"/>
                    </a:srgbClr>
                  </a:outerShdw>
                </a:effectLst>
              </a:rPr>
              <a:t>Dr Gail Brenda Cross</a:t>
            </a:r>
          </a:p>
          <a:p>
            <a:r>
              <a:rPr lang="en-GB" sz="2000" b="1" dirty="0">
                <a:solidFill>
                  <a:schemeClr val="bg1"/>
                </a:solidFill>
                <a:effectLst>
                  <a:outerShdw blurRad="38100" dist="38100" dir="2700000" algn="tl">
                    <a:srgbClr val="000000">
                      <a:alpha val="43137"/>
                    </a:srgbClr>
                  </a:outerShdw>
                </a:effectLst>
              </a:rPr>
              <a:t>Consultant in Infectious Diseases</a:t>
            </a:r>
          </a:p>
          <a:p>
            <a:r>
              <a:rPr lang="en-GB" sz="2000" b="1" dirty="0">
                <a:solidFill>
                  <a:schemeClr val="bg1"/>
                </a:solidFill>
                <a:effectLst>
                  <a:outerShdw blurRad="38100" dist="38100" dir="2700000" algn="tl">
                    <a:srgbClr val="000000">
                      <a:alpha val="43137"/>
                    </a:srgbClr>
                  </a:outerShdw>
                </a:effectLst>
              </a:rPr>
              <a:t>National University Hospital, Singapore</a:t>
            </a:r>
          </a:p>
          <a:p>
            <a:endParaRPr lang="en-GB" sz="2000" b="1" dirty="0">
              <a:solidFill>
                <a:schemeClr val="bg1"/>
              </a:solidFill>
              <a:effectLst>
                <a:outerShdw blurRad="38100" dist="38100" dir="2700000" algn="tl">
                  <a:srgbClr val="000000">
                    <a:alpha val="43137"/>
                  </a:srgbClr>
                </a:outerShdw>
              </a:effectLst>
            </a:endParaRPr>
          </a:p>
          <a:p>
            <a:r>
              <a:rPr lang="en-GB" sz="2000" b="1" dirty="0">
                <a:solidFill>
                  <a:schemeClr val="bg1"/>
                </a:solidFill>
                <a:effectLst>
                  <a:outerShdw blurRad="38100" dist="38100" dir="2700000" algn="tl">
                    <a:srgbClr val="000000">
                      <a:alpha val="43137"/>
                    </a:srgbClr>
                  </a:outerShdw>
                </a:effectLst>
              </a:rPr>
              <a:t>Thursday 15</a:t>
            </a:r>
            <a:r>
              <a:rPr lang="en-GB" sz="2000" b="1" baseline="30000" dirty="0">
                <a:solidFill>
                  <a:schemeClr val="bg1"/>
                </a:solidFill>
                <a:effectLst>
                  <a:outerShdw blurRad="38100" dist="38100" dir="2700000" algn="tl">
                    <a:srgbClr val="000000">
                      <a:alpha val="43137"/>
                    </a:srgbClr>
                  </a:outerShdw>
                </a:effectLst>
              </a:rPr>
              <a:t>th</a:t>
            </a:r>
            <a:r>
              <a:rPr lang="en-GB" sz="2000" b="1" dirty="0">
                <a:solidFill>
                  <a:schemeClr val="bg1"/>
                </a:solidFill>
                <a:effectLst>
                  <a:outerShdw blurRad="38100" dist="38100" dir="2700000" algn="tl">
                    <a:srgbClr val="000000">
                      <a:alpha val="43137"/>
                    </a:srgbClr>
                  </a:outerShdw>
                </a:effectLst>
              </a:rPr>
              <a:t> April 2021 12:30-13:30pm</a:t>
            </a:r>
            <a:endParaRPr lang="en-GB" sz="1400" b="1" dirty="0">
              <a:solidFill>
                <a:schemeClr val="bg1"/>
              </a:solidFill>
              <a:effectLst>
                <a:outerShdw blurRad="38100" dist="38100" dir="2700000" algn="tl">
                  <a:srgbClr val="000000">
                    <a:alpha val="43137"/>
                  </a:srgbClr>
                </a:outerShdw>
              </a:effectLst>
            </a:endParaRPr>
          </a:p>
          <a:p>
            <a:r>
              <a:rPr kumimoji="0" lang="en-GB" sz="1600" b="0"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a:t>
            </a:r>
            <a:r>
              <a:rPr kumimoji="0" lang="en-GB" sz="1800" b="0"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ttps://global.gotomeeting.com/join/180472637</a:t>
            </a:r>
            <a:endParaRPr lang="en-GB" sz="1750" b="1" dirty="0">
              <a:solidFill>
                <a:schemeClr val="bg1">
                  <a:lumMod val="95000"/>
                </a:schemeClr>
              </a:solidFill>
              <a:effectLst>
                <a:outerShdw blurRad="38100" dist="38100" dir="2700000" algn="tl">
                  <a:srgbClr val="000000">
                    <a:alpha val="43137"/>
                  </a:srgbClr>
                </a:outerShdw>
              </a:effectLst>
            </a:endParaRPr>
          </a:p>
        </p:txBody>
      </p:sp>
      <p:sp>
        <p:nvSpPr>
          <p:cNvPr id="13" name="TextBox 12"/>
          <p:cNvSpPr txBox="1"/>
          <p:nvPr/>
        </p:nvSpPr>
        <p:spPr>
          <a:xfrm>
            <a:off x="76712" y="1208620"/>
            <a:ext cx="2352411" cy="954107"/>
          </a:xfrm>
          <a:prstGeom prst="rect">
            <a:avLst/>
          </a:prstGeom>
          <a:noFill/>
        </p:spPr>
        <p:txBody>
          <a:bodyPr wrap="square" rtlCol="0">
            <a:spAutoFit/>
          </a:bodyPr>
          <a:lstStyle/>
          <a:p>
            <a:pPr algn="ctr"/>
            <a:r>
              <a:rPr lang="en-GB" sz="2800" b="1" i="1" dirty="0">
                <a:solidFill>
                  <a:srgbClr val="FF0000"/>
                </a:solidFill>
                <a:effectLst>
                  <a:outerShdw blurRad="38100" dist="38100" dir="2700000" algn="tl">
                    <a:srgbClr val="000000">
                      <a:alpha val="43137"/>
                    </a:srgbClr>
                  </a:outerShdw>
                </a:effectLst>
              </a:rPr>
              <a:t>VIRTUAL</a:t>
            </a:r>
          </a:p>
          <a:p>
            <a:pPr algn="ctr"/>
            <a:r>
              <a:rPr lang="en-GB" sz="2800" b="1" i="1" dirty="0">
                <a:solidFill>
                  <a:srgbClr val="FF0000"/>
                </a:solidFill>
                <a:effectLst>
                  <a:outerShdw blurRad="38100" dist="38100" dir="2700000" algn="tl">
                    <a:srgbClr val="000000">
                      <a:alpha val="43137"/>
                    </a:srgbClr>
                  </a:outerShdw>
                </a:effectLst>
              </a:rPr>
              <a:t>SESSION!</a:t>
            </a:r>
          </a:p>
        </p:txBody>
      </p:sp>
      <p:sp>
        <p:nvSpPr>
          <p:cNvPr id="11" name="Rounded Rectangle 10"/>
          <p:cNvSpPr/>
          <p:nvPr/>
        </p:nvSpPr>
        <p:spPr>
          <a:xfrm>
            <a:off x="7308973" y="119571"/>
            <a:ext cx="1700556" cy="2098123"/>
          </a:xfrm>
          <a:prstGeom prst="roundRect">
            <a:avLst/>
          </a:prstGeom>
          <a:no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descr="A person smiling for the camera&#10;&#10;Description automatically generated with low confidence">
            <a:extLst>
              <a:ext uri="{FF2B5EF4-FFF2-40B4-BE49-F238E27FC236}">
                <a16:creationId xmlns:a16="http://schemas.microsoft.com/office/drawing/2014/main" id="{36C22B8E-CA7A-4EE3-8076-BB05041953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3831" y="269627"/>
            <a:ext cx="1465294" cy="1831618"/>
          </a:xfrm>
          <a:prstGeom prst="rect">
            <a:avLst/>
          </a:prstGeom>
        </p:spPr>
      </p:pic>
    </p:spTree>
    <p:extLst>
      <p:ext uri="{BB962C8B-B14F-4D97-AF65-F5344CB8AC3E}">
        <p14:creationId xmlns:p14="http://schemas.microsoft.com/office/powerpoint/2010/main" val="1817179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7850F77-852B-40D1-A19D-85DC12C5E06D}"/>
              </a:ext>
            </a:extLst>
          </p:cNvPr>
          <p:cNvSpPr>
            <a:spLocks noGrp="1"/>
          </p:cNvSpPr>
          <p:nvPr>
            <p:ph type="title"/>
          </p:nvPr>
        </p:nvSpPr>
        <p:spPr>
          <a:xfrm>
            <a:off x="634960" y="627169"/>
            <a:ext cx="8188779" cy="836880"/>
          </a:xfrm>
        </p:spPr>
        <p:txBody>
          <a:bodyPr>
            <a:normAutofit fontScale="90000"/>
          </a:bodyPr>
          <a:lstStyle/>
          <a:p>
            <a:r>
              <a:rPr lang="en-SG" dirty="0"/>
              <a:t>Cholesterol is essential for growth and virulence of </a:t>
            </a:r>
            <a:r>
              <a:rPr lang="en-SG" dirty="0" err="1"/>
              <a:t>Mtb</a:t>
            </a:r>
            <a:br>
              <a:rPr lang="en-SG" dirty="0"/>
            </a:br>
            <a:endParaRPr lang="en-SG" dirty="0"/>
          </a:p>
        </p:txBody>
      </p:sp>
      <p:pic>
        <p:nvPicPr>
          <p:cNvPr id="5" name="Picture 4">
            <a:extLst>
              <a:ext uri="{FF2B5EF4-FFF2-40B4-BE49-F238E27FC236}">
                <a16:creationId xmlns:a16="http://schemas.microsoft.com/office/drawing/2014/main" id="{FB0C5546-3112-4BDE-A58E-DCC0E986E154}"/>
              </a:ext>
            </a:extLst>
          </p:cNvPr>
          <p:cNvPicPr>
            <a:picLocks noChangeAspect="1"/>
          </p:cNvPicPr>
          <p:nvPr/>
        </p:nvPicPr>
        <p:blipFill>
          <a:blip r:embed="rId3"/>
          <a:stretch>
            <a:fillRect/>
          </a:stretch>
        </p:blipFill>
        <p:spPr>
          <a:xfrm>
            <a:off x="4227095" y="1946612"/>
            <a:ext cx="4766062" cy="2964776"/>
          </a:xfrm>
          <a:prstGeom prst="rect">
            <a:avLst/>
          </a:prstGeom>
        </p:spPr>
      </p:pic>
      <p:pic>
        <p:nvPicPr>
          <p:cNvPr id="11" name="Content Placeholder 12">
            <a:extLst>
              <a:ext uri="{FF2B5EF4-FFF2-40B4-BE49-F238E27FC236}">
                <a16:creationId xmlns:a16="http://schemas.microsoft.com/office/drawing/2014/main" id="{A1D90620-AE50-49D2-9EDF-94D2E677E04F}"/>
              </a:ext>
            </a:extLst>
          </p:cNvPr>
          <p:cNvPicPr>
            <a:picLocks noGrp="1" noChangeAspect="1"/>
          </p:cNvPicPr>
          <p:nvPr>
            <p:ph idx="1"/>
          </p:nvPr>
        </p:nvPicPr>
        <p:blipFill rotWithShape="1">
          <a:blip r:embed="rId4"/>
          <a:srcRect l="2123" b="4334"/>
          <a:stretch/>
        </p:blipFill>
        <p:spPr>
          <a:xfrm>
            <a:off x="331247" y="1748588"/>
            <a:ext cx="3895848" cy="3566237"/>
          </a:xfrm>
        </p:spPr>
      </p:pic>
      <p:sp>
        <p:nvSpPr>
          <p:cNvPr id="17" name="TextBox 16">
            <a:extLst>
              <a:ext uri="{FF2B5EF4-FFF2-40B4-BE49-F238E27FC236}">
                <a16:creationId xmlns:a16="http://schemas.microsoft.com/office/drawing/2014/main" id="{FE92E22E-4214-4ECC-8F1A-40174B6E9D5F}"/>
              </a:ext>
            </a:extLst>
          </p:cNvPr>
          <p:cNvSpPr txBox="1"/>
          <p:nvPr/>
        </p:nvSpPr>
        <p:spPr>
          <a:xfrm>
            <a:off x="0" y="5393510"/>
            <a:ext cx="7134717" cy="1169551"/>
          </a:xfrm>
          <a:prstGeom prst="rect">
            <a:avLst/>
          </a:prstGeom>
          <a:noFill/>
        </p:spPr>
        <p:txBody>
          <a:bodyPr wrap="square" rtlCol="0">
            <a:spAutoFit/>
          </a:bodyPr>
          <a:lstStyle/>
          <a:p>
            <a:r>
              <a:rPr lang="en-SG" sz="1400" dirty="0"/>
              <a:t>Lovewell. </a:t>
            </a:r>
            <a:r>
              <a:rPr lang="en-SG" sz="1400" b="1" dirty="0"/>
              <a:t>Chewing the fat: lipid metabolism and </a:t>
            </a:r>
            <a:r>
              <a:rPr lang="en-SG" sz="1400" b="1" dirty="0" err="1"/>
              <a:t>homeostatis</a:t>
            </a:r>
            <a:r>
              <a:rPr lang="en-SG" sz="1400" b="1" dirty="0"/>
              <a:t> during M. tuberculosis infection. </a:t>
            </a:r>
            <a:r>
              <a:rPr lang="en-SG" sz="1400" dirty="0"/>
              <a:t>Current Op in Micro 2016</a:t>
            </a:r>
          </a:p>
          <a:p>
            <a:endParaRPr lang="en-SG" sz="1400" dirty="0"/>
          </a:p>
          <a:p>
            <a:r>
              <a:rPr lang="en-SG" sz="1400" dirty="0" err="1"/>
              <a:t>Wipperman</a:t>
            </a:r>
            <a:r>
              <a:rPr lang="en-SG" sz="1400" dirty="0"/>
              <a:t> et al. </a:t>
            </a:r>
            <a:r>
              <a:rPr lang="en-SG" sz="1400" b="1" dirty="0" err="1"/>
              <a:t>Pathoen</a:t>
            </a:r>
            <a:r>
              <a:rPr lang="en-SG" sz="1400" b="1" dirty="0"/>
              <a:t> </a:t>
            </a:r>
            <a:r>
              <a:rPr lang="en-SG" sz="1400" b="1" dirty="0" err="1"/>
              <a:t>Roid</a:t>
            </a:r>
            <a:r>
              <a:rPr lang="en-SG" sz="1400" b="1" dirty="0"/>
              <a:t> rage: </a:t>
            </a:r>
            <a:r>
              <a:rPr lang="en-SG" sz="1400" b="1" dirty="0" err="1"/>
              <a:t>Chlolesterol</a:t>
            </a:r>
            <a:r>
              <a:rPr lang="en-SG" sz="1400" b="1" dirty="0"/>
              <a:t> utilisation by Mycobacterium tuberculosis</a:t>
            </a:r>
            <a:r>
              <a:rPr lang="en-SG" sz="1400" dirty="0"/>
              <a:t>. Critical reviews in </a:t>
            </a:r>
            <a:r>
              <a:rPr lang="en-SG" sz="1400" dirty="0" err="1"/>
              <a:t>Biochemtistry</a:t>
            </a:r>
            <a:r>
              <a:rPr lang="en-SG" sz="1400" dirty="0"/>
              <a:t> and Molecular Biology, 2014</a:t>
            </a:r>
          </a:p>
        </p:txBody>
      </p:sp>
      <p:sp>
        <p:nvSpPr>
          <p:cNvPr id="2" name="Oval 1">
            <a:extLst>
              <a:ext uri="{FF2B5EF4-FFF2-40B4-BE49-F238E27FC236}">
                <a16:creationId xmlns:a16="http://schemas.microsoft.com/office/drawing/2014/main" id="{BE25D0D5-A4EC-47AD-B5BB-D775AF83D605}"/>
              </a:ext>
            </a:extLst>
          </p:cNvPr>
          <p:cNvSpPr/>
          <p:nvPr/>
        </p:nvSpPr>
        <p:spPr>
          <a:xfrm>
            <a:off x="4644189" y="2703095"/>
            <a:ext cx="713874" cy="4812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3" name="Oval 12">
            <a:extLst>
              <a:ext uri="{FF2B5EF4-FFF2-40B4-BE49-F238E27FC236}">
                <a16:creationId xmlns:a16="http://schemas.microsoft.com/office/drawing/2014/main" id="{DEFE8DB1-B8A2-46F6-A04E-444447E2FBB2}"/>
              </a:ext>
            </a:extLst>
          </p:cNvPr>
          <p:cNvSpPr/>
          <p:nvPr/>
        </p:nvSpPr>
        <p:spPr>
          <a:xfrm>
            <a:off x="7331242" y="2703094"/>
            <a:ext cx="713874" cy="481263"/>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8" name="Oval 17">
            <a:extLst>
              <a:ext uri="{FF2B5EF4-FFF2-40B4-BE49-F238E27FC236}">
                <a16:creationId xmlns:a16="http://schemas.microsoft.com/office/drawing/2014/main" id="{A66D8283-98A8-4C3D-AB22-76FB1BC7E4B4}"/>
              </a:ext>
            </a:extLst>
          </p:cNvPr>
          <p:cNvSpPr/>
          <p:nvPr/>
        </p:nvSpPr>
        <p:spPr>
          <a:xfrm>
            <a:off x="6031831" y="3531706"/>
            <a:ext cx="713874" cy="4812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2303851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0CFBF534-8027-42D1-B420-30C3E40A0281}"/>
              </a:ext>
            </a:extLst>
          </p:cNvPr>
          <p:cNvGraphicFramePr>
            <a:graphicFrameLocks noGrp="1"/>
          </p:cNvGraphicFramePr>
          <p:nvPr>
            <p:ph idx="1"/>
            <p:extLst>
              <p:ext uri="{D42A27DB-BD31-4B8C-83A1-F6EECF244321}">
                <p14:modId xmlns:p14="http://schemas.microsoft.com/office/powerpoint/2010/main" val="4051501549"/>
              </p:ext>
            </p:extLst>
          </p:nvPr>
        </p:nvGraphicFramePr>
        <p:xfrm>
          <a:off x="628650" y="1067889"/>
          <a:ext cx="7886700" cy="4607560"/>
        </p:xfrm>
        <a:graphic>
          <a:graphicData uri="http://schemas.openxmlformats.org/drawingml/2006/table">
            <a:tbl>
              <a:tblPr firstRow="1" bandRow="1">
                <a:tableStyleId>{0505E3EF-67EA-436B-97B2-0124C06EBD24}</a:tableStyleId>
              </a:tblPr>
              <a:tblGrid>
                <a:gridCol w="815139">
                  <a:extLst>
                    <a:ext uri="{9D8B030D-6E8A-4147-A177-3AD203B41FA5}">
                      <a16:colId xmlns:a16="http://schemas.microsoft.com/office/drawing/2014/main" val="2733882383"/>
                    </a:ext>
                  </a:extLst>
                </a:gridCol>
                <a:gridCol w="5697241">
                  <a:extLst>
                    <a:ext uri="{9D8B030D-6E8A-4147-A177-3AD203B41FA5}">
                      <a16:colId xmlns:a16="http://schemas.microsoft.com/office/drawing/2014/main" val="3511971651"/>
                    </a:ext>
                  </a:extLst>
                </a:gridCol>
                <a:gridCol w="1374320">
                  <a:extLst>
                    <a:ext uri="{9D8B030D-6E8A-4147-A177-3AD203B41FA5}">
                      <a16:colId xmlns:a16="http://schemas.microsoft.com/office/drawing/2014/main" val="131806412"/>
                    </a:ext>
                  </a:extLst>
                </a:gridCol>
              </a:tblGrid>
              <a:tr h="370840">
                <a:tc>
                  <a:txBody>
                    <a:bodyPr/>
                    <a:lstStyle/>
                    <a:p>
                      <a:r>
                        <a:rPr lang="en-SG" dirty="0"/>
                        <a:t>YEAR</a:t>
                      </a:r>
                    </a:p>
                  </a:txBody>
                  <a:tcPr/>
                </a:tc>
                <a:tc>
                  <a:txBody>
                    <a:bodyPr/>
                    <a:lstStyle/>
                    <a:p>
                      <a:r>
                        <a:rPr lang="en-SG" dirty="0"/>
                        <a:t>FINDING</a:t>
                      </a:r>
                    </a:p>
                  </a:txBody>
                  <a:tcPr/>
                </a:tc>
                <a:tc>
                  <a:txBody>
                    <a:bodyPr/>
                    <a:lstStyle/>
                    <a:p>
                      <a:r>
                        <a:rPr lang="en-SG" dirty="0"/>
                        <a:t>Ref</a:t>
                      </a:r>
                    </a:p>
                  </a:txBody>
                  <a:tcPr/>
                </a:tc>
                <a:extLst>
                  <a:ext uri="{0D108BD9-81ED-4DB2-BD59-A6C34878D82A}">
                    <a16:rowId xmlns:a16="http://schemas.microsoft.com/office/drawing/2014/main" val="2973473273"/>
                  </a:ext>
                </a:extLst>
              </a:tr>
              <a:tr h="0">
                <a:tc>
                  <a:txBody>
                    <a:bodyPr/>
                    <a:lstStyle/>
                    <a:p>
                      <a:pPr marL="0" algn="l" defTabSz="914400" rtl="0" eaLnBrk="1" latinLnBrk="0" hangingPunct="1"/>
                      <a:r>
                        <a:rPr lang="en-SG" sz="1100" kern="1200" dirty="0">
                          <a:solidFill>
                            <a:schemeClr val="bg1">
                              <a:lumMod val="75000"/>
                            </a:schemeClr>
                          </a:solidFill>
                          <a:latin typeface="+mn-lt"/>
                          <a:ea typeface="+mn-ea"/>
                          <a:cs typeface="+mn-cs"/>
                        </a:rPr>
                        <a:t>1913</a:t>
                      </a:r>
                    </a:p>
                  </a:txBody>
                  <a:tcPr>
                    <a:solidFill>
                      <a:schemeClr val="bg1">
                        <a:lumMod val="95000"/>
                      </a:schemeClr>
                    </a:solidFill>
                  </a:tcPr>
                </a:tc>
                <a:tc>
                  <a:txBody>
                    <a:bodyPr/>
                    <a:lstStyle/>
                    <a:p>
                      <a:pPr marL="0" algn="l" defTabSz="914400" rtl="0" eaLnBrk="1" latinLnBrk="0" hangingPunct="1"/>
                      <a:r>
                        <a:rPr lang="en-SG" sz="1100" kern="1200" dirty="0">
                          <a:solidFill>
                            <a:schemeClr val="bg1">
                              <a:lumMod val="75000"/>
                            </a:schemeClr>
                          </a:solidFill>
                          <a:latin typeface="+mn-lt"/>
                          <a:ea typeface="+mn-ea"/>
                          <a:cs typeface="+mn-cs"/>
                        </a:rPr>
                        <a:t>Mycobacteria grow on cholesterol</a:t>
                      </a:r>
                    </a:p>
                  </a:txBody>
                  <a:tcPr>
                    <a:solidFill>
                      <a:schemeClr val="bg1">
                        <a:lumMod val="95000"/>
                      </a:schemeClr>
                    </a:solidFill>
                  </a:tcPr>
                </a:tc>
                <a:tc>
                  <a:txBody>
                    <a:bodyPr/>
                    <a:lstStyle/>
                    <a:p>
                      <a:pPr marL="0" algn="l" defTabSz="914400" rtl="0" eaLnBrk="1" latinLnBrk="0" hangingPunct="1"/>
                      <a:r>
                        <a:rPr lang="en-SG" sz="1100" kern="1200" dirty="0" err="1">
                          <a:solidFill>
                            <a:schemeClr val="bg1">
                              <a:lumMod val="75000"/>
                            </a:schemeClr>
                          </a:solidFill>
                          <a:latin typeface="+mn-lt"/>
                          <a:ea typeface="+mn-ea"/>
                          <a:cs typeface="+mn-cs"/>
                        </a:rPr>
                        <a:t>Sohnen</a:t>
                      </a:r>
                      <a:endParaRPr lang="en-SG" sz="1100" kern="1200" dirty="0">
                        <a:solidFill>
                          <a:schemeClr val="bg1">
                            <a:lumMod val="75000"/>
                          </a:schemeClr>
                        </a:solidFill>
                        <a:latin typeface="+mn-lt"/>
                        <a:ea typeface="+mn-ea"/>
                        <a:cs typeface="+mn-cs"/>
                      </a:endParaRPr>
                    </a:p>
                  </a:txBody>
                  <a:tcPr>
                    <a:solidFill>
                      <a:schemeClr val="bg1">
                        <a:lumMod val="95000"/>
                      </a:schemeClr>
                    </a:solidFill>
                  </a:tcPr>
                </a:tc>
                <a:extLst>
                  <a:ext uri="{0D108BD9-81ED-4DB2-BD59-A6C34878D82A}">
                    <a16:rowId xmlns:a16="http://schemas.microsoft.com/office/drawing/2014/main" val="1440968099"/>
                  </a:ext>
                </a:extLst>
              </a:tr>
              <a:tr h="146231">
                <a:tc>
                  <a:txBody>
                    <a:bodyPr/>
                    <a:lstStyle/>
                    <a:p>
                      <a:pPr marL="0" algn="l" defTabSz="914400" rtl="0" eaLnBrk="1" latinLnBrk="0" hangingPunct="1"/>
                      <a:r>
                        <a:rPr lang="en-SG" sz="1100" kern="1200" dirty="0">
                          <a:solidFill>
                            <a:schemeClr val="bg1">
                              <a:lumMod val="75000"/>
                            </a:schemeClr>
                          </a:solidFill>
                          <a:latin typeface="+mn-lt"/>
                          <a:ea typeface="+mn-ea"/>
                          <a:cs typeface="+mn-cs"/>
                        </a:rPr>
                        <a:t>1956</a:t>
                      </a:r>
                    </a:p>
                  </a:txBody>
                  <a:tcPr>
                    <a:solidFill>
                      <a:schemeClr val="bg1">
                        <a:lumMod val="95000"/>
                      </a:schemeClr>
                    </a:solidFill>
                  </a:tcPr>
                </a:tc>
                <a:tc>
                  <a:txBody>
                    <a:bodyPr/>
                    <a:lstStyle/>
                    <a:p>
                      <a:pPr marL="0" algn="l" defTabSz="914400" rtl="0" eaLnBrk="1" latinLnBrk="0" hangingPunct="1"/>
                      <a:r>
                        <a:rPr lang="en-SG" sz="1100" kern="1200" dirty="0" err="1">
                          <a:solidFill>
                            <a:schemeClr val="bg1">
                              <a:lumMod val="75000"/>
                            </a:schemeClr>
                          </a:solidFill>
                          <a:latin typeface="+mn-lt"/>
                          <a:ea typeface="+mn-ea"/>
                          <a:cs typeface="+mn-cs"/>
                        </a:rPr>
                        <a:t>Mtb</a:t>
                      </a:r>
                      <a:r>
                        <a:rPr lang="en-SG" sz="1100" kern="1200" dirty="0">
                          <a:solidFill>
                            <a:schemeClr val="bg1">
                              <a:lumMod val="75000"/>
                            </a:schemeClr>
                          </a:solidFill>
                          <a:latin typeface="+mn-lt"/>
                          <a:ea typeface="+mn-ea"/>
                          <a:cs typeface="+mn-cs"/>
                        </a:rPr>
                        <a:t> isolated from mice vs. cultured in vitro grew only in the presence of lipids and not carbohydrates</a:t>
                      </a:r>
                    </a:p>
                  </a:txBody>
                  <a:tcPr>
                    <a:solidFill>
                      <a:schemeClr val="bg1">
                        <a:lumMod val="95000"/>
                      </a:schemeClr>
                    </a:solidFill>
                  </a:tcPr>
                </a:tc>
                <a:tc>
                  <a:txBody>
                    <a:bodyPr/>
                    <a:lstStyle/>
                    <a:p>
                      <a:pPr marL="0" algn="l" defTabSz="914400" rtl="0" eaLnBrk="1" latinLnBrk="0" hangingPunct="1"/>
                      <a:r>
                        <a:rPr lang="en-SG" sz="1100" kern="1200" dirty="0">
                          <a:solidFill>
                            <a:schemeClr val="bg1">
                              <a:lumMod val="75000"/>
                            </a:schemeClr>
                          </a:solidFill>
                          <a:latin typeface="+mn-lt"/>
                          <a:ea typeface="+mn-ea"/>
                          <a:cs typeface="+mn-cs"/>
                        </a:rPr>
                        <a:t>Segal and Bloch</a:t>
                      </a:r>
                    </a:p>
                  </a:txBody>
                  <a:tcPr>
                    <a:solidFill>
                      <a:schemeClr val="bg1">
                        <a:lumMod val="95000"/>
                      </a:schemeClr>
                    </a:solidFill>
                  </a:tcPr>
                </a:tc>
                <a:extLst>
                  <a:ext uri="{0D108BD9-81ED-4DB2-BD59-A6C34878D82A}">
                    <a16:rowId xmlns:a16="http://schemas.microsoft.com/office/drawing/2014/main" val="4194737767"/>
                  </a:ext>
                </a:extLst>
              </a:tr>
              <a:tr h="176711">
                <a:tc>
                  <a:txBody>
                    <a:bodyPr/>
                    <a:lstStyle/>
                    <a:p>
                      <a:pPr marL="0" algn="l" defTabSz="914400" rtl="0" eaLnBrk="1" latinLnBrk="0" hangingPunct="1"/>
                      <a:r>
                        <a:rPr lang="en-SG" sz="1100" kern="1200" dirty="0">
                          <a:solidFill>
                            <a:schemeClr val="bg1">
                              <a:lumMod val="75000"/>
                            </a:schemeClr>
                          </a:solidFill>
                          <a:latin typeface="+mn-lt"/>
                          <a:ea typeface="+mn-ea"/>
                          <a:cs typeface="+mn-cs"/>
                        </a:rPr>
                        <a:t>1976</a:t>
                      </a:r>
                    </a:p>
                  </a:txBody>
                  <a:tcPr>
                    <a:solidFill>
                      <a:schemeClr val="bg1">
                        <a:lumMod val="95000"/>
                      </a:schemeClr>
                    </a:solidFill>
                  </a:tcPr>
                </a:tc>
                <a:tc>
                  <a:txBody>
                    <a:bodyPr/>
                    <a:lstStyle/>
                    <a:p>
                      <a:pPr marL="0" algn="l" defTabSz="914400" rtl="0" eaLnBrk="1" latinLnBrk="0" hangingPunct="1"/>
                      <a:r>
                        <a:rPr lang="en-SG" sz="1100" kern="1200" dirty="0">
                          <a:solidFill>
                            <a:schemeClr val="bg1">
                              <a:lumMod val="75000"/>
                            </a:schemeClr>
                          </a:solidFill>
                          <a:latin typeface="+mn-lt"/>
                          <a:ea typeface="+mn-ea"/>
                          <a:cs typeface="+mn-cs"/>
                        </a:rPr>
                        <a:t>Mycobacteria grow on Lecithin/ cholesterol</a:t>
                      </a:r>
                    </a:p>
                  </a:txBody>
                  <a:tcPr>
                    <a:solidFill>
                      <a:schemeClr val="bg1">
                        <a:lumMod val="95000"/>
                      </a:schemeClr>
                    </a:solidFill>
                  </a:tcPr>
                </a:tc>
                <a:tc>
                  <a:txBody>
                    <a:bodyPr/>
                    <a:lstStyle/>
                    <a:p>
                      <a:pPr marL="0" algn="l" defTabSz="914400" rtl="0" eaLnBrk="1" latinLnBrk="0" hangingPunct="1"/>
                      <a:r>
                        <a:rPr lang="en-SG" sz="1100" kern="1200" dirty="0">
                          <a:solidFill>
                            <a:schemeClr val="bg1">
                              <a:lumMod val="75000"/>
                            </a:schemeClr>
                          </a:solidFill>
                          <a:latin typeface="+mn-lt"/>
                          <a:ea typeface="+mn-ea"/>
                          <a:cs typeface="+mn-cs"/>
                        </a:rPr>
                        <a:t>Kondo</a:t>
                      </a:r>
                    </a:p>
                  </a:txBody>
                  <a:tcPr>
                    <a:solidFill>
                      <a:schemeClr val="bg1">
                        <a:lumMod val="95000"/>
                      </a:schemeClr>
                    </a:solidFill>
                  </a:tcPr>
                </a:tc>
                <a:extLst>
                  <a:ext uri="{0D108BD9-81ED-4DB2-BD59-A6C34878D82A}">
                    <a16:rowId xmlns:a16="http://schemas.microsoft.com/office/drawing/2014/main" val="2503935258"/>
                  </a:ext>
                </a:extLst>
              </a:tr>
              <a:tr h="146231">
                <a:tc>
                  <a:txBody>
                    <a:bodyPr/>
                    <a:lstStyle/>
                    <a:p>
                      <a:pPr marL="0" algn="l" defTabSz="914400" rtl="0" eaLnBrk="1" latinLnBrk="0" hangingPunct="1"/>
                      <a:r>
                        <a:rPr lang="en-SG" sz="1100" kern="1200" dirty="0">
                          <a:solidFill>
                            <a:schemeClr val="bg1">
                              <a:lumMod val="75000"/>
                            </a:schemeClr>
                          </a:solidFill>
                          <a:latin typeface="+mn-lt"/>
                          <a:ea typeface="+mn-ea"/>
                          <a:cs typeface="+mn-cs"/>
                        </a:rPr>
                        <a:t>1998</a:t>
                      </a:r>
                    </a:p>
                  </a:txBody>
                  <a:tcPr>
                    <a:solidFill>
                      <a:schemeClr val="bg1">
                        <a:lumMod val="95000"/>
                      </a:schemeClr>
                    </a:solidFill>
                  </a:tcPr>
                </a:tc>
                <a:tc>
                  <a:txBody>
                    <a:bodyPr/>
                    <a:lstStyle/>
                    <a:p>
                      <a:pPr marL="0" algn="l" defTabSz="914400" rtl="0" eaLnBrk="1" latinLnBrk="0" hangingPunct="1"/>
                      <a:r>
                        <a:rPr lang="en-SG" sz="1100" kern="1200" dirty="0" err="1">
                          <a:solidFill>
                            <a:schemeClr val="bg1">
                              <a:lumMod val="75000"/>
                            </a:schemeClr>
                          </a:solidFill>
                          <a:latin typeface="+mn-lt"/>
                          <a:ea typeface="+mn-ea"/>
                          <a:cs typeface="+mn-cs"/>
                        </a:rPr>
                        <a:t>Mtb</a:t>
                      </a:r>
                      <a:r>
                        <a:rPr lang="en-SG" sz="1100" kern="1200" dirty="0">
                          <a:solidFill>
                            <a:schemeClr val="bg1">
                              <a:lumMod val="75000"/>
                            </a:schemeClr>
                          </a:solidFill>
                          <a:latin typeface="+mn-lt"/>
                          <a:ea typeface="+mn-ea"/>
                          <a:cs typeface="+mn-cs"/>
                        </a:rPr>
                        <a:t> whole genome sequence, +++ genes relating to lipid metabolism</a:t>
                      </a:r>
                    </a:p>
                  </a:txBody>
                  <a:tcPr>
                    <a:solidFill>
                      <a:schemeClr val="bg1">
                        <a:lumMod val="95000"/>
                      </a:schemeClr>
                    </a:solidFill>
                  </a:tcPr>
                </a:tc>
                <a:tc>
                  <a:txBody>
                    <a:bodyPr/>
                    <a:lstStyle/>
                    <a:p>
                      <a:pPr marL="0" algn="l" defTabSz="914400" rtl="0" eaLnBrk="1" latinLnBrk="0" hangingPunct="1"/>
                      <a:r>
                        <a:rPr lang="en-SG" sz="1100" kern="1200" dirty="0">
                          <a:solidFill>
                            <a:schemeClr val="bg1">
                              <a:lumMod val="75000"/>
                            </a:schemeClr>
                          </a:solidFill>
                          <a:latin typeface="+mn-lt"/>
                          <a:ea typeface="+mn-ea"/>
                          <a:cs typeface="+mn-cs"/>
                        </a:rPr>
                        <a:t>Cole</a:t>
                      </a:r>
                    </a:p>
                  </a:txBody>
                  <a:tcPr>
                    <a:solidFill>
                      <a:schemeClr val="bg1">
                        <a:lumMod val="95000"/>
                      </a:schemeClr>
                    </a:solidFill>
                  </a:tcPr>
                </a:tc>
                <a:extLst>
                  <a:ext uri="{0D108BD9-81ED-4DB2-BD59-A6C34878D82A}">
                    <a16:rowId xmlns:a16="http://schemas.microsoft.com/office/drawing/2014/main" val="2223184692"/>
                  </a:ext>
                </a:extLst>
              </a:tr>
              <a:tr h="0">
                <a:tc>
                  <a:txBody>
                    <a:bodyPr/>
                    <a:lstStyle/>
                    <a:p>
                      <a:pPr marL="0" algn="l" defTabSz="914400" rtl="0" eaLnBrk="1" latinLnBrk="0" hangingPunct="1"/>
                      <a:r>
                        <a:rPr lang="en-SG" sz="1100" kern="1200" dirty="0">
                          <a:solidFill>
                            <a:schemeClr val="bg1">
                              <a:lumMod val="75000"/>
                            </a:schemeClr>
                          </a:solidFill>
                          <a:latin typeface="+mn-lt"/>
                          <a:ea typeface="+mn-ea"/>
                          <a:cs typeface="+mn-cs"/>
                        </a:rPr>
                        <a:t>1999</a:t>
                      </a:r>
                    </a:p>
                  </a:txBody>
                  <a:tcPr>
                    <a:solidFill>
                      <a:schemeClr val="bg1">
                        <a:lumMod val="95000"/>
                      </a:schemeClr>
                    </a:solidFill>
                  </a:tcPr>
                </a:tc>
                <a:tc>
                  <a:txBody>
                    <a:bodyPr/>
                    <a:lstStyle/>
                    <a:p>
                      <a:pPr marL="0" algn="l" defTabSz="914400" rtl="0" eaLnBrk="1" latinLnBrk="0" hangingPunct="1"/>
                      <a:r>
                        <a:rPr lang="en-SG" sz="1100" kern="1200" dirty="0">
                          <a:solidFill>
                            <a:schemeClr val="bg1">
                              <a:lumMod val="75000"/>
                            </a:schemeClr>
                          </a:solidFill>
                          <a:latin typeface="+mn-lt"/>
                          <a:ea typeface="+mn-ea"/>
                          <a:cs typeface="+mn-cs"/>
                        </a:rPr>
                        <a:t>MTB survives within phagosome coated with TACO protein</a:t>
                      </a:r>
                    </a:p>
                  </a:txBody>
                  <a:tcPr>
                    <a:solidFill>
                      <a:schemeClr val="bg1">
                        <a:lumMod val="95000"/>
                      </a:schemeClr>
                    </a:solidFill>
                  </a:tcPr>
                </a:tc>
                <a:tc>
                  <a:txBody>
                    <a:bodyPr/>
                    <a:lstStyle/>
                    <a:p>
                      <a:pPr marL="0" algn="l" defTabSz="914400" rtl="0" eaLnBrk="1" latinLnBrk="0" hangingPunct="1"/>
                      <a:r>
                        <a:rPr lang="en-SG" sz="1100" kern="1200" dirty="0">
                          <a:solidFill>
                            <a:schemeClr val="bg1">
                              <a:lumMod val="75000"/>
                            </a:schemeClr>
                          </a:solidFill>
                          <a:latin typeface="+mn-lt"/>
                          <a:ea typeface="+mn-ea"/>
                          <a:cs typeface="+mn-cs"/>
                        </a:rPr>
                        <a:t>Ferrari</a:t>
                      </a:r>
                    </a:p>
                  </a:txBody>
                  <a:tcPr>
                    <a:solidFill>
                      <a:schemeClr val="bg1">
                        <a:lumMod val="95000"/>
                      </a:schemeClr>
                    </a:solidFill>
                  </a:tcPr>
                </a:tc>
                <a:extLst>
                  <a:ext uri="{0D108BD9-81ED-4DB2-BD59-A6C34878D82A}">
                    <a16:rowId xmlns:a16="http://schemas.microsoft.com/office/drawing/2014/main" val="2090209637"/>
                  </a:ext>
                </a:extLst>
              </a:tr>
              <a:tr h="370840">
                <a:tc>
                  <a:txBody>
                    <a:bodyPr/>
                    <a:lstStyle/>
                    <a:p>
                      <a:pPr marL="0" algn="l" defTabSz="914400" rtl="0" eaLnBrk="1" latinLnBrk="0" hangingPunct="1"/>
                      <a:r>
                        <a:rPr lang="en-SG" sz="1100" kern="1200" dirty="0">
                          <a:solidFill>
                            <a:schemeClr val="bg1">
                              <a:lumMod val="75000"/>
                            </a:schemeClr>
                          </a:solidFill>
                          <a:latin typeface="+mn-lt"/>
                          <a:ea typeface="+mn-ea"/>
                          <a:cs typeface="+mn-cs"/>
                        </a:rPr>
                        <a:t>2000</a:t>
                      </a:r>
                    </a:p>
                  </a:txBody>
                  <a:tcPr>
                    <a:solidFill>
                      <a:schemeClr val="bg1">
                        <a:lumMod val="95000"/>
                      </a:schemeClr>
                    </a:solidFill>
                  </a:tcPr>
                </a:tc>
                <a:tc>
                  <a:txBody>
                    <a:bodyPr/>
                    <a:lstStyle/>
                    <a:p>
                      <a:pPr marL="0" indent="-285750" algn="l" defTabSz="914400" rtl="0" eaLnBrk="1" latinLnBrk="0" hangingPunct="1">
                        <a:buFontTx/>
                        <a:buChar char="-"/>
                      </a:pPr>
                      <a:r>
                        <a:rPr lang="en-SG" sz="1100" kern="1200" dirty="0">
                          <a:solidFill>
                            <a:schemeClr val="bg1">
                              <a:lumMod val="75000"/>
                            </a:schemeClr>
                          </a:solidFill>
                          <a:latin typeface="+mn-lt"/>
                          <a:ea typeface="+mn-ea"/>
                          <a:cs typeface="+mn-cs"/>
                        </a:rPr>
                        <a:t>Cholesterol needed for MTB to infect macrophages</a:t>
                      </a:r>
                    </a:p>
                    <a:p>
                      <a:pPr marL="0" marR="0" lvl="0" indent="-285750" algn="l" defTabSz="914400" rtl="0" eaLnBrk="1" fontAlgn="auto" latinLnBrk="0" hangingPunct="1">
                        <a:lnSpc>
                          <a:spcPct val="100000"/>
                        </a:lnSpc>
                        <a:spcBef>
                          <a:spcPts val="0"/>
                        </a:spcBef>
                        <a:spcAft>
                          <a:spcPts val="0"/>
                        </a:spcAft>
                        <a:buClrTx/>
                        <a:buSzTx/>
                        <a:buFontTx/>
                        <a:buChar char="-"/>
                        <a:tabLst/>
                        <a:defRPr/>
                      </a:pPr>
                      <a:r>
                        <a:rPr lang="en-SG" sz="1100" kern="1200" dirty="0">
                          <a:solidFill>
                            <a:schemeClr val="bg1">
                              <a:lumMod val="75000"/>
                            </a:schemeClr>
                          </a:solidFill>
                          <a:latin typeface="+mn-lt"/>
                          <a:ea typeface="+mn-ea"/>
                          <a:cs typeface="+mn-cs"/>
                        </a:rPr>
                        <a:t>TACO associated with phagosome membrane in a cholesterol dependent manner</a:t>
                      </a:r>
                    </a:p>
                  </a:txBody>
                  <a:tcPr>
                    <a:solidFill>
                      <a:schemeClr val="bg1">
                        <a:lumMod val="95000"/>
                      </a:schemeClr>
                    </a:solidFill>
                  </a:tcPr>
                </a:tc>
                <a:tc>
                  <a:txBody>
                    <a:bodyPr/>
                    <a:lstStyle/>
                    <a:p>
                      <a:pPr marL="0" algn="l" defTabSz="914400" rtl="0" eaLnBrk="1" latinLnBrk="0" hangingPunct="1"/>
                      <a:r>
                        <a:rPr lang="en-SG" sz="1100" kern="1200" dirty="0" err="1">
                          <a:solidFill>
                            <a:schemeClr val="bg1">
                              <a:lumMod val="75000"/>
                            </a:schemeClr>
                          </a:solidFill>
                          <a:latin typeface="+mn-lt"/>
                          <a:ea typeface="+mn-ea"/>
                          <a:cs typeface="+mn-cs"/>
                        </a:rPr>
                        <a:t>Gatfield</a:t>
                      </a:r>
                      <a:r>
                        <a:rPr lang="en-SG" sz="1100" kern="1200" dirty="0">
                          <a:solidFill>
                            <a:schemeClr val="bg1">
                              <a:lumMod val="75000"/>
                            </a:schemeClr>
                          </a:solidFill>
                          <a:latin typeface="+mn-lt"/>
                          <a:ea typeface="+mn-ea"/>
                          <a:cs typeface="+mn-cs"/>
                        </a:rPr>
                        <a:t> and Pieters</a:t>
                      </a:r>
                    </a:p>
                  </a:txBody>
                  <a:tcPr>
                    <a:solidFill>
                      <a:schemeClr val="bg1">
                        <a:lumMod val="95000"/>
                      </a:schemeClr>
                    </a:solidFill>
                  </a:tcPr>
                </a:tc>
                <a:extLst>
                  <a:ext uri="{0D108BD9-81ED-4DB2-BD59-A6C34878D82A}">
                    <a16:rowId xmlns:a16="http://schemas.microsoft.com/office/drawing/2014/main" val="204582873"/>
                  </a:ext>
                </a:extLst>
              </a:tr>
              <a:tr h="0">
                <a:tc>
                  <a:txBody>
                    <a:bodyPr/>
                    <a:lstStyle/>
                    <a:p>
                      <a:pPr marL="0" algn="l" defTabSz="914400" rtl="0" eaLnBrk="1" latinLnBrk="0" hangingPunct="1"/>
                      <a:r>
                        <a:rPr lang="en-SG" sz="1100" kern="1200" dirty="0">
                          <a:solidFill>
                            <a:schemeClr val="bg1">
                              <a:lumMod val="75000"/>
                            </a:schemeClr>
                          </a:solidFill>
                          <a:latin typeface="+mn-lt"/>
                          <a:ea typeface="+mn-ea"/>
                          <a:cs typeface="+mn-cs"/>
                        </a:rPr>
                        <a:t>2005</a:t>
                      </a:r>
                    </a:p>
                  </a:txBody>
                  <a:tcPr>
                    <a:solidFill>
                      <a:schemeClr val="bg1">
                        <a:lumMod val="95000"/>
                      </a:schemeClr>
                    </a:solidFill>
                  </a:tcPr>
                </a:tc>
                <a:tc>
                  <a:txBody>
                    <a:bodyPr/>
                    <a:lstStyle/>
                    <a:p>
                      <a:pPr marL="0" algn="l" defTabSz="914400" rtl="0" eaLnBrk="1" latinLnBrk="0" hangingPunct="1"/>
                      <a:r>
                        <a:rPr lang="en-SG" sz="1100" kern="1200" dirty="0">
                          <a:solidFill>
                            <a:schemeClr val="bg1">
                              <a:lumMod val="75000"/>
                            </a:schemeClr>
                          </a:solidFill>
                          <a:latin typeface="+mn-lt"/>
                          <a:ea typeface="+mn-ea"/>
                          <a:cs typeface="+mn-cs"/>
                        </a:rPr>
                        <a:t>Depletion of cholesterol from M. avium infected macrophages enabled </a:t>
                      </a:r>
                      <a:r>
                        <a:rPr lang="en-SG" sz="1100" kern="1200" dirty="0" err="1">
                          <a:solidFill>
                            <a:schemeClr val="bg1">
                              <a:lumMod val="75000"/>
                            </a:schemeClr>
                          </a:solidFill>
                          <a:latin typeface="+mn-lt"/>
                          <a:ea typeface="+mn-ea"/>
                          <a:cs typeface="+mn-cs"/>
                        </a:rPr>
                        <a:t>phagolysosomal</a:t>
                      </a:r>
                      <a:r>
                        <a:rPr lang="en-SG" sz="1100" kern="1200" dirty="0">
                          <a:solidFill>
                            <a:schemeClr val="bg1">
                              <a:lumMod val="75000"/>
                            </a:schemeClr>
                          </a:solidFill>
                          <a:latin typeface="+mn-lt"/>
                          <a:ea typeface="+mn-ea"/>
                          <a:cs typeface="+mn-cs"/>
                        </a:rPr>
                        <a:t> fusion</a:t>
                      </a:r>
                    </a:p>
                  </a:txBody>
                  <a:tcPr>
                    <a:solidFill>
                      <a:schemeClr val="bg1">
                        <a:lumMod val="95000"/>
                      </a:schemeClr>
                    </a:solidFill>
                  </a:tcPr>
                </a:tc>
                <a:tc>
                  <a:txBody>
                    <a:bodyPr/>
                    <a:lstStyle/>
                    <a:p>
                      <a:pPr marL="0" algn="l" defTabSz="914400" rtl="0" eaLnBrk="1" latinLnBrk="0" hangingPunct="1"/>
                      <a:r>
                        <a:rPr lang="en-SG" sz="1100" kern="1200" dirty="0">
                          <a:solidFill>
                            <a:schemeClr val="bg1">
                              <a:lumMod val="75000"/>
                            </a:schemeClr>
                          </a:solidFill>
                          <a:latin typeface="+mn-lt"/>
                          <a:ea typeface="+mn-ea"/>
                          <a:cs typeface="+mn-cs"/>
                        </a:rPr>
                        <a:t>de </a:t>
                      </a:r>
                      <a:r>
                        <a:rPr lang="en-SG" sz="1100" kern="1200" dirty="0" err="1">
                          <a:solidFill>
                            <a:schemeClr val="bg1">
                              <a:lumMod val="75000"/>
                            </a:schemeClr>
                          </a:solidFill>
                          <a:latin typeface="+mn-lt"/>
                          <a:ea typeface="+mn-ea"/>
                          <a:cs typeface="+mn-cs"/>
                        </a:rPr>
                        <a:t>Chastellier</a:t>
                      </a:r>
                      <a:r>
                        <a:rPr lang="en-SG" sz="1100" kern="1200" dirty="0">
                          <a:solidFill>
                            <a:schemeClr val="bg1">
                              <a:lumMod val="75000"/>
                            </a:schemeClr>
                          </a:solidFill>
                          <a:latin typeface="+mn-lt"/>
                          <a:ea typeface="+mn-ea"/>
                          <a:cs typeface="+mn-cs"/>
                        </a:rPr>
                        <a:t>, </a:t>
                      </a:r>
                      <a:r>
                        <a:rPr lang="en-SG" sz="1100" kern="1200" dirty="0" err="1">
                          <a:solidFill>
                            <a:schemeClr val="bg1">
                              <a:lumMod val="75000"/>
                            </a:schemeClr>
                          </a:solidFill>
                          <a:latin typeface="+mn-lt"/>
                          <a:ea typeface="+mn-ea"/>
                          <a:cs typeface="+mn-cs"/>
                        </a:rPr>
                        <a:t>Thilo</a:t>
                      </a:r>
                      <a:endParaRPr lang="en-SG" sz="1100" kern="1200" dirty="0">
                        <a:solidFill>
                          <a:schemeClr val="bg1">
                            <a:lumMod val="75000"/>
                          </a:schemeClr>
                        </a:solidFill>
                        <a:latin typeface="+mn-lt"/>
                        <a:ea typeface="+mn-ea"/>
                        <a:cs typeface="+mn-cs"/>
                      </a:endParaRPr>
                    </a:p>
                  </a:txBody>
                  <a:tcPr>
                    <a:solidFill>
                      <a:schemeClr val="bg1">
                        <a:lumMod val="95000"/>
                      </a:schemeClr>
                    </a:solidFill>
                  </a:tcPr>
                </a:tc>
                <a:extLst>
                  <a:ext uri="{0D108BD9-81ED-4DB2-BD59-A6C34878D82A}">
                    <a16:rowId xmlns:a16="http://schemas.microsoft.com/office/drawing/2014/main" val="4215806257"/>
                  </a:ext>
                </a:extLst>
              </a:tr>
              <a:tr h="0">
                <a:tc>
                  <a:txBody>
                    <a:bodyPr/>
                    <a:lstStyle/>
                    <a:p>
                      <a:pPr marL="0" algn="l" defTabSz="914400" rtl="0" eaLnBrk="1" latinLnBrk="0" hangingPunct="1"/>
                      <a:r>
                        <a:rPr lang="en-SG" sz="1100" kern="1200" dirty="0">
                          <a:solidFill>
                            <a:schemeClr val="bg1">
                              <a:lumMod val="75000"/>
                            </a:schemeClr>
                          </a:solidFill>
                          <a:latin typeface="+mn-lt"/>
                          <a:ea typeface="+mn-ea"/>
                          <a:cs typeface="+mn-cs"/>
                        </a:rPr>
                        <a:t>2007</a:t>
                      </a:r>
                    </a:p>
                  </a:txBody>
                  <a:tcPr>
                    <a:solidFill>
                      <a:schemeClr val="bg1">
                        <a:lumMod val="95000"/>
                      </a:schemeClr>
                    </a:solidFill>
                  </a:tcPr>
                </a:tc>
                <a:tc>
                  <a:txBody>
                    <a:bodyPr/>
                    <a:lstStyle/>
                    <a:p>
                      <a:pPr marL="0" algn="l" defTabSz="914400" rtl="0" eaLnBrk="1" latinLnBrk="0" hangingPunct="1"/>
                      <a:r>
                        <a:rPr lang="en-SG" sz="1100" kern="1200" dirty="0">
                          <a:solidFill>
                            <a:schemeClr val="bg1">
                              <a:lumMod val="75000"/>
                            </a:schemeClr>
                          </a:solidFill>
                          <a:latin typeface="+mn-lt"/>
                          <a:ea typeface="+mn-ea"/>
                          <a:cs typeface="+mn-cs"/>
                        </a:rPr>
                        <a:t>Transcriptomics: Genes encoding cholesterol catabolism are turned on which enables MTB to survive in macrophages</a:t>
                      </a:r>
                    </a:p>
                  </a:txBody>
                  <a:tcPr>
                    <a:solidFill>
                      <a:schemeClr val="bg1">
                        <a:lumMod val="95000"/>
                      </a:schemeClr>
                    </a:solidFill>
                  </a:tcPr>
                </a:tc>
                <a:tc>
                  <a:txBody>
                    <a:bodyPr/>
                    <a:lstStyle/>
                    <a:p>
                      <a:pPr marL="0" algn="l" defTabSz="914400" rtl="0" eaLnBrk="1" latinLnBrk="0" hangingPunct="1"/>
                      <a:r>
                        <a:rPr lang="en-SG" sz="1100" kern="1200" dirty="0">
                          <a:solidFill>
                            <a:schemeClr val="bg1">
                              <a:lumMod val="75000"/>
                            </a:schemeClr>
                          </a:solidFill>
                          <a:latin typeface="+mn-lt"/>
                          <a:ea typeface="+mn-ea"/>
                          <a:cs typeface="+mn-cs"/>
                        </a:rPr>
                        <a:t>Van der </a:t>
                      </a:r>
                      <a:r>
                        <a:rPr lang="en-SG" sz="1100" kern="1200" dirty="0" err="1">
                          <a:solidFill>
                            <a:schemeClr val="bg1">
                              <a:lumMod val="75000"/>
                            </a:schemeClr>
                          </a:solidFill>
                          <a:latin typeface="+mn-lt"/>
                          <a:ea typeface="+mn-ea"/>
                          <a:cs typeface="+mn-cs"/>
                        </a:rPr>
                        <a:t>Geize</a:t>
                      </a:r>
                      <a:endParaRPr lang="en-SG" sz="1100" kern="1200" dirty="0">
                        <a:solidFill>
                          <a:schemeClr val="bg1">
                            <a:lumMod val="75000"/>
                          </a:schemeClr>
                        </a:solidFill>
                        <a:latin typeface="+mn-lt"/>
                        <a:ea typeface="+mn-ea"/>
                        <a:cs typeface="+mn-cs"/>
                      </a:endParaRPr>
                    </a:p>
                  </a:txBody>
                  <a:tcPr>
                    <a:solidFill>
                      <a:schemeClr val="bg1">
                        <a:lumMod val="95000"/>
                      </a:schemeClr>
                    </a:solidFill>
                  </a:tcPr>
                </a:tc>
                <a:extLst>
                  <a:ext uri="{0D108BD9-81ED-4DB2-BD59-A6C34878D82A}">
                    <a16:rowId xmlns:a16="http://schemas.microsoft.com/office/drawing/2014/main" val="3124550129"/>
                  </a:ext>
                </a:extLst>
              </a:tr>
              <a:tr h="0">
                <a:tc>
                  <a:txBody>
                    <a:bodyPr/>
                    <a:lstStyle/>
                    <a:p>
                      <a:pPr marL="0" algn="l" defTabSz="914400" rtl="0" eaLnBrk="1" latinLnBrk="0" hangingPunct="1"/>
                      <a:r>
                        <a:rPr lang="en-SG" sz="1100" kern="1200" dirty="0">
                          <a:solidFill>
                            <a:schemeClr val="bg1">
                              <a:lumMod val="75000"/>
                            </a:schemeClr>
                          </a:solidFill>
                          <a:latin typeface="+mn-lt"/>
                          <a:ea typeface="+mn-ea"/>
                          <a:cs typeface="+mn-cs"/>
                        </a:rPr>
                        <a:t>2008</a:t>
                      </a:r>
                    </a:p>
                  </a:txBody>
                  <a:tcPr>
                    <a:solidFill>
                      <a:schemeClr val="bg1">
                        <a:lumMod val="95000"/>
                      </a:schemeClr>
                    </a:solidFill>
                  </a:tcPr>
                </a:tc>
                <a:tc>
                  <a:txBody>
                    <a:bodyPr/>
                    <a:lstStyle/>
                    <a:p>
                      <a:pPr marL="0" algn="l" defTabSz="914400" rtl="0" eaLnBrk="1" latinLnBrk="0" hangingPunct="1"/>
                      <a:r>
                        <a:rPr lang="en-SG" sz="1100" kern="1200" dirty="0">
                          <a:solidFill>
                            <a:schemeClr val="bg1">
                              <a:lumMod val="75000"/>
                            </a:schemeClr>
                          </a:solidFill>
                          <a:latin typeface="+mn-lt"/>
                          <a:ea typeface="+mn-ea"/>
                          <a:cs typeface="+mn-cs"/>
                        </a:rPr>
                        <a:t>Mycolic acid triggers differentiation of macrophages into foamy phenotype (large number of lipid filled bodies)</a:t>
                      </a:r>
                    </a:p>
                  </a:txBody>
                  <a:tcPr>
                    <a:solidFill>
                      <a:schemeClr val="bg1">
                        <a:lumMod val="95000"/>
                      </a:schemeClr>
                    </a:solidFill>
                  </a:tcPr>
                </a:tc>
                <a:tc>
                  <a:txBody>
                    <a:bodyPr/>
                    <a:lstStyle/>
                    <a:p>
                      <a:pPr marL="0" algn="l" defTabSz="914400" rtl="0" eaLnBrk="1" latinLnBrk="0" hangingPunct="1"/>
                      <a:r>
                        <a:rPr lang="en-SG" sz="1100" kern="1200" dirty="0" err="1">
                          <a:solidFill>
                            <a:schemeClr val="bg1">
                              <a:lumMod val="75000"/>
                            </a:schemeClr>
                          </a:solidFill>
                          <a:latin typeface="+mn-lt"/>
                          <a:ea typeface="+mn-ea"/>
                          <a:cs typeface="+mn-cs"/>
                        </a:rPr>
                        <a:t>Peyron</a:t>
                      </a:r>
                      <a:endParaRPr lang="en-SG" sz="1100" kern="1200" dirty="0">
                        <a:solidFill>
                          <a:schemeClr val="bg1">
                            <a:lumMod val="75000"/>
                          </a:schemeClr>
                        </a:solidFill>
                        <a:latin typeface="+mn-lt"/>
                        <a:ea typeface="+mn-ea"/>
                        <a:cs typeface="+mn-cs"/>
                      </a:endParaRPr>
                    </a:p>
                  </a:txBody>
                  <a:tcPr>
                    <a:solidFill>
                      <a:schemeClr val="bg1">
                        <a:lumMod val="95000"/>
                      </a:schemeClr>
                    </a:solidFill>
                  </a:tcPr>
                </a:tc>
                <a:extLst>
                  <a:ext uri="{0D108BD9-81ED-4DB2-BD59-A6C34878D82A}">
                    <a16:rowId xmlns:a16="http://schemas.microsoft.com/office/drawing/2014/main" val="3077360448"/>
                  </a:ext>
                </a:extLst>
              </a:tr>
              <a:tr h="370840">
                <a:tc>
                  <a:txBody>
                    <a:bodyPr/>
                    <a:lstStyle/>
                    <a:p>
                      <a:pPr marL="0" algn="l" defTabSz="914400" rtl="0" eaLnBrk="1" latinLnBrk="0" hangingPunct="1"/>
                      <a:r>
                        <a:rPr lang="en-SG" sz="1100" kern="1200" dirty="0">
                          <a:solidFill>
                            <a:schemeClr val="bg1">
                              <a:lumMod val="75000"/>
                            </a:schemeClr>
                          </a:solidFill>
                          <a:latin typeface="+mn-lt"/>
                          <a:ea typeface="+mn-ea"/>
                          <a:cs typeface="+mn-cs"/>
                        </a:rPr>
                        <a:t>2008</a:t>
                      </a:r>
                    </a:p>
                  </a:txBody>
                  <a:tcPr>
                    <a:solidFill>
                      <a:schemeClr val="bg1">
                        <a:lumMod val="95000"/>
                      </a:schemeClr>
                    </a:solidFill>
                  </a:tcPr>
                </a:tc>
                <a:tc>
                  <a:txBody>
                    <a:bodyPr/>
                    <a:lstStyle/>
                    <a:p>
                      <a:pPr marL="0" marR="0" lvl="0" indent="-285750" algn="l" defTabSz="914400" rtl="0" eaLnBrk="1" fontAlgn="auto" latinLnBrk="0" hangingPunct="1">
                        <a:lnSpc>
                          <a:spcPct val="100000"/>
                        </a:lnSpc>
                        <a:spcBef>
                          <a:spcPts val="0"/>
                        </a:spcBef>
                        <a:spcAft>
                          <a:spcPts val="0"/>
                        </a:spcAft>
                        <a:buClrTx/>
                        <a:buSzTx/>
                        <a:buFontTx/>
                        <a:buChar char="-"/>
                        <a:tabLst/>
                        <a:defRPr/>
                      </a:pPr>
                      <a:r>
                        <a:rPr lang="en-SG" sz="1100" kern="1200" dirty="0">
                          <a:solidFill>
                            <a:schemeClr val="bg1">
                              <a:lumMod val="75000"/>
                            </a:schemeClr>
                          </a:solidFill>
                          <a:latin typeface="+mn-lt"/>
                          <a:ea typeface="+mn-ea"/>
                          <a:cs typeface="+mn-cs"/>
                        </a:rPr>
                        <a:t>Mce4 operon needed to import cholesterol into cell</a:t>
                      </a:r>
                    </a:p>
                    <a:p>
                      <a:pPr marL="0" marR="0" lvl="0" indent="-285750" algn="l" defTabSz="914400" rtl="0" eaLnBrk="1" fontAlgn="auto" latinLnBrk="0" hangingPunct="1">
                        <a:lnSpc>
                          <a:spcPct val="100000"/>
                        </a:lnSpc>
                        <a:spcBef>
                          <a:spcPts val="0"/>
                        </a:spcBef>
                        <a:spcAft>
                          <a:spcPts val="0"/>
                        </a:spcAft>
                        <a:buClrTx/>
                        <a:buSzTx/>
                        <a:buFontTx/>
                        <a:buChar char="-"/>
                        <a:tabLst/>
                        <a:defRPr/>
                      </a:pPr>
                      <a:r>
                        <a:rPr lang="en-SG" sz="1100" kern="1200" dirty="0" err="1">
                          <a:solidFill>
                            <a:schemeClr val="bg1">
                              <a:lumMod val="75000"/>
                            </a:schemeClr>
                          </a:solidFill>
                          <a:latin typeface="+mn-lt"/>
                          <a:ea typeface="+mn-ea"/>
                          <a:cs typeface="+mn-cs"/>
                        </a:rPr>
                        <a:t>Mtb</a:t>
                      </a:r>
                      <a:r>
                        <a:rPr lang="en-SG" sz="1100" kern="1200" dirty="0">
                          <a:solidFill>
                            <a:schemeClr val="bg1">
                              <a:lumMod val="75000"/>
                            </a:schemeClr>
                          </a:solidFill>
                          <a:latin typeface="+mn-lt"/>
                          <a:ea typeface="+mn-ea"/>
                          <a:cs typeface="+mn-cs"/>
                        </a:rPr>
                        <a:t> is able to degrade both the sterol rings and the side chain of cholesterol to be used for energy, carbon and for virulence factors</a:t>
                      </a:r>
                    </a:p>
                  </a:txBody>
                  <a:tcPr>
                    <a:solidFill>
                      <a:schemeClr val="bg1">
                        <a:lumMod val="95000"/>
                      </a:schemeClr>
                    </a:solidFill>
                  </a:tcPr>
                </a:tc>
                <a:tc>
                  <a:txBody>
                    <a:bodyPr/>
                    <a:lstStyle/>
                    <a:p>
                      <a:pPr marL="0" algn="l" defTabSz="914400" rtl="0" eaLnBrk="1" latinLnBrk="0" hangingPunct="1"/>
                      <a:r>
                        <a:rPr lang="en-SG" sz="1100" kern="1200" dirty="0">
                          <a:solidFill>
                            <a:schemeClr val="bg1">
                              <a:lumMod val="75000"/>
                            </a:schemeClr>
                          </a:solidFill>
                          <a:latin typeface="+mn-lt"/>
                          <a:ea typeface="+mn-ea"/>
                          <a:cs typeface="+mn-cs"/>
                        </a:rPr>
                        <a:t>Pandey</a:t>
                      </a:r>
                    </a:p>
                  </a:txBody>
                  <a:tcPr>
                    <a:solidFill>
                      <a:schemeClr val="bg1">
                        <a:lumMod val="95000"/>
                      </a:schemeClr>
                    </a:solidFill>
                  </a:tcPr>
                </a:tc>
                <a:extLst>
                  <a:ext uri="{0D108BD9-81ED-4DB2-BD59-A6C34878D82A}">
                    <a16:rowId xmlns:a16="http://schemas.microsoft.com/office/drawing/2014/main" val="4037444302"/>
                  </a:ext>
                </a:extLst>
              </a:tr>
              <a:tr h="370840">
                <a:tc>
                  <a:txBody>
                    <a:bodyPr/>
                    <a:lstStyle/>
                    <a:p>
                      <a:pPr marL="0" algn="l" defTabSz="914400" rtl="0" eaLnBrk="1" latinLnBrk="0" hangingPunct="1"/>
                      <a:r>
                        <a:rPr lang="en-SG" sz="1800" kern="1200" dirty="0">
                          <a:solidFill>
                            <a:schemeClr val="dk1"/>
                          </a:solidFill>
                          <a:latin typeface="+mn-lt"/>
                          <a:ea typeface="+mn-ea"/>
                          <a:cs typeface="+mn-cs"/>
                        </a:rPr>
                        <a:t>2014 - 2016</a:t>
                      </a: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800" kern="1200" dirty="0">
                          <a:solidFill>
                            <a:schemeClr val="dk1"/>
                          </a:solidFill>
                          <a:latin typeface="+mn-lt"/>
                          <a:ea typeface="+mn-ea"/>
                          <a:cs typeface="+mn-cs"/>
                        </a:rPr>
                        <a:t>First </a:t>
                      </a:r>
                      <a:r>
                        <a:rPr lang="en-SG" sz="1800" i="1" kern="1200" dirty="0">
                          <a:solidFill>
                            <a:schemeClr val="dk1"/>
                          </a:solidFill>
                          <a:latin typeface="+mn-lt"/>
                          <a:ea typeface="+mn-ea"/>
                          <a:cs typeface="+mn-cs"/>
                        </a:rPr>
                        <a:t>in vitro </a:t>
                      </a:r>
                      <a:r>
                        <a:rPr lang="en-SG" sz="1800" kern="1200" dirty="0">
                          <a:solidFill>
                            <a:schemeClr val="dk1"/>
                          </a:solidFill>
                          <a:latin typeface="+mn-lt"/>
                          <a:ea typeface="+mn-ea"/>
                          <a:cs typeface="+mn-cs"/>
                        </a:rPr>
                        <a:t>and </a:t>
                      </a:r>
                      <a:r>
                        <a:rPr lang="en-SG" sz="1800" i="1" kern="1200" dirty="0">
                          <a:solidFill>
                            <a:schemeClr val="dk1"/>
                          </a:solidFill>
                          <a:latin typeface="+mn-lt"/>
                          <a:ea typeface="+mn-ea"/>
                          <a:cs typeface="+mn-cs"/>
                        </a:rPr>
                        <a:t>in vivo </a:t>
                      </a:r>
                      <a:r>
                        <a:rPr lang="en-SG" sz="1800" kern="1200" dirty="0">
                          <a:solidFill>
                            <a:schemeClr val="dk1"/>
                          </a:solidFill>
                          <a:latin typeface="+mn-lt"/>
                          <a:ea typeface="+mn-ea"/>
                          <a:cs typeface="+mn-cs"/>
                        </a:rPr>
                        <a:t>data supporting the use of Statins in controlling </a:t>
                      </a:r>
                      <a:r>
                        <a:rPr lang="en-SG" sz="1800" kern="1200" dirty="0" err="1">
                          <a:solidFill>
                            <a:schemeClr val="dk1"/>
                          </a:solidFill>
                          <a:latin typeface="+mn-lt"/>
                          <a:ea typeface="+mn-ea"/>
                          <a:cs typeface="+mn-cs"/>
                        </a:rPr>
                        <a:t>Mtb</a:t>
                      </a:r>
                      <a:r>
                        <a:rPr lang="en-SG" sz="1800" kern="1200" dirty="0">
                          <a:solidFill>
                            <a:schemeClr val="dk1"/>
                          </a:solidFill>
                          <a:latin typeface="+mn-lt"/>
                          <a:ea typeface="+mn-ea"/>
                          <a:cs typeface="+mn-cs"/>
                        </a:rPr>
                        <a:t> infection </a:t>
                      </a:r>
                    </a:p>
                  </a:txBody>
                  <a:tcPr>
                    <a:solidFill>
                      <a:schemeClr val="bg1">
                        <a:lumMod val="95000"/>
                      </a:schemeClr>
                    </a:solidFill>
                  </a:tcPr>
                </a:tc>
                <a:tc>
                  <a:txBody>
                    <a:bodyPr/>
                    <a:lstStyle/>
                    <a:p>
                      <a:pPr marL="0" algn="l" defTabSz="914400" rtl="0" eaLnBrk="1" latinLnBrk="0" hangingPunct="1"/>
                      <a:endParaRPr lang="en-SG" sz="1800" kern="1200" dirty="0">
                        <a:solidFill>
                          <a:schemeClr val="dk1"/>
                        </a:solidFill>
                        <a:latin typeface="+mn-lt"/>
                        <a:ea typeface="+mn-ea"/>
                        <a:cs typeface="+mn-cs"/>
                      </a:endParaRPr>
                    </a:p>
                  </a:txBody>
                  <a:tcPr>
                    <a:solidFill>
                      <a:schemeClr val="bg1">
                        <a:lumMod val="95000"/>
                      </a:schemeClr>
                    </a:solidFill>
                  </a:tcPr>
                </a:tc>
                <a:extLst>
                  <a:ext uri="{0D108BD9-81ED-4DB2-BD59-A6C34878D82A}">
                    <a16:rowId xmlns:a16="http://schemas.microsoft.com/office/drawing/2014/main" val="402042723"/>
                  </a:ext>
                </a:extLst>
              </a:tr>
            </a:tbl>
          </a:graphicData>
        </a:graphic>
      </p:graphicFrame>
      <p:sp>
        <p:nvSpPr>
          <p:cNvPr id="5" name="Title 4">
            <a:extLst>
              <a:ext uri="{FF2B5EF4-FFF2-40B4-BE49-F238E27FC236}">
                <a16:creationId xmlns:a16="http://schemas.microsoft.com/office/drawing/2014/main" id="{11E4A2AF-7582-4A25-84A2-115DE7048109}"/>
              </a:ext>
            </a:extLst>
          </p:cNvPr>
          <p:cNvSpPr>
            <a:spLocks noGrp="1"/>
          </p:cNvSpPr>
          <p:nvPr>
            <p:ph type="title"/>
          </p:nvPr>
        </p:nvSpPr>
        <p:spPr>
          <a:xfrm>
            <a:off x="628649" y="365126"/>
            <a:ext cx="8406493" cy="603703"/>
          </a:xfrm>
        </p:spPr>
        <p:txBody>
          <a:bodyPr>
            <a:normAutofit/>
          </a:bodyPr>
          <a:lstStyle/>
          <a:p>
            <a:r>
              <a:rPr lang="en-SG" sz="3200" dirty="0"/>
              <a:t>Timeline: Cholesterol, Statins and TB</a:t>
            </a:r>
          </a:p>
        </p:txBody>
      </p:sp>
    </p:spTree>
    <p:extLst>
      <p:ext uri="{BB962C8B-B14F-4D97-AF65-F5344CB8AC3E}">
        <p14:creationId xmlns:p14="http://schemas.microsoft.com/office/powerpoint/2010/main" val="17935181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54C21-BB64-4FB5-A2F4-29ADB189A41F}"/>
              </a:ext>
            </a:extLst>
          </p:cNvPr>
          <p:cNvSpPr>
            <a:spLocks noGrp="1"/>
          </p:cNvSpPr>
          <p:nvPr>
            <p:ph type="title"/>
          </p:nvPr>
        </p:nvSpPr>
        <p:spPr/>
        <p:txBody>
          <a:bodyPr>
            <a:normAutofit/>
          </a:bodyPr>
          <a:lstStyle/>
          <a:p>
            <a:r>
              <a:rPr lang="en-SG" dirty="0"/>
              <a:t>Statins mechanism of action in tuberculosis</a:t>
            </a:r>
          </a:p>
        </p:txBody>
      </p:sp>
      <p:pic>
        <p:nvPicPr>
          <p:cNvPr id="10" name="Content Placeholder 9">
            <a:extLst>
              <a:ext uri="{FF2B5EF4-FFF2-40B4-BE49-F238E27FC236}">
                <a16:creationId xmlns:a16="http://schemas.microsoft.com/office/drawing/2014/main" id="{47E2363D-DE2E-4201-927E-307E2944515B}"/>
              </a:ext>
            </a:extLst>
          </p:cNvPr>
          <p:cNvPicPr>
            <a:picLocks noGrp="1" noChangeAspect="1"/>
          </p:cNvPicPr>
          <p:nvPr>
            <p:ph idx="1"/>
          </p:nvPr>
        </p:nvPicPr>
        <p:blipFill rotWithShape="1">
          <a:blip r:embed="rId3"/>
          <a:srcRect b="3348"/>
          <a:stretch/>
        </p:blipFill>
        <p:spPr>
          <a:xfrm>
            <a:off x="0" y="2003177"/>
            <a:ext cx="7300485" cy="4692257"/>
          </a:xfrm>
        </p:spPr>
      </p:pic>
      <p:sp>
        <p:nvSpPr>
          <p:cNvPr id="5" name="TextBox 4">
            <a:extLst>
              <a:ext uri="{FF2B5EF4-FFF2-40B4-BE49-F238E27FC236}">
                <a16:creationId xmlns:a16="http://schemas.microsoft.com/office/drawing/2014/main" id="{6E205029-65DE-425F-BFBD-CE2C6A37640D}"/>
              </a:ext>
            </a:extLst>
          </p:cNvPr>
          <p:cNvSpPr txBox="1"/>
          <p:nvPr/>
        </p:nvSpPr>
        <p:spPr>
          <a:xfrm>
            <a:off x="3650242" y="1836153"/>
            <a:ext cx="1076940" cy="553998"/>
          </a:xfrm>
          <a:prstGeom prst="rect">
            <a:avLst/>
          </a:prstGeom>
          <a:gradFill flip="none" rotWithShape="1">
            <a:gsLst>
              <a:gs pos="50000">
                <a:schemeClr val="accent4">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solidFill>
              <a:schemeClr val="tx1"/>
            </a:solidFill>
          </a:ln>
        </p:spPr>
        <p:txBody>
          <a:bodyPr wrap="square" rtlCol="0">
            <a:spAutoFit/>
          </a:bodyPr>
          <a:lstStyle/>
          <a:p>
            <a:r>
              <a:rPr lang="en-SG" sz="1000" b="1" dirty="0">
                <a:solidFill>
                  <a:srgbClr val="FF0000"/>
                </a:solidFill>
              </a:rPr>
              <a:t>1. </a:t>
            </a:r>
            <a:r>
              <a:rPr lang="en-SG" sz="1000" b="1" dirty="0"/>
              <a:t>Statins limit uptake into macrophages</a:t>
            </a:r>
          </a:p>
        </p:txBody>
      </p:sp>
      <p:sp>
        <p:nvSpPr>
          <p:cNvPr id="6" name="TextBox 5">
            <a:extLst>
              <a:ext uri="{FF2B5EF4-FFF2-40B4-BE49-F238E27FC236}">
                <a16:creationId xmlns:a16="http://schemas.microsoft.com/office/drawing/2014/main" id="{37E8CE0F-B4CA-438A-9353-4391B72BA0F5}"/>
              </a:ext>
            </a:extLst>
          </p:cNvPr>
          <p:cNvSpPr txBox="1"/>
          <p:nvPr/>
        </p:nvSpPr>
        <p:spPr>
          <a:xfrm>
            <a:off x="7256514" y="2936076"/>
            <a:ext cx="1258836" cy="553998"/>
          </a:xfrm>
          <a:prstGeom prst="rect">
            <a:avLst/>
          </a:prstGeom>
          <a:gradFill flip="none" rotWithShape="1">
            <a:gsLst>
              <a:gs pos="56000">
                <a:schemeClr val="accent4">
                  <a:lumMod val="20000"/>
                  <a:lumOff val="80000"/>
                </a:schemeClr>
              </a:gs>
              <a:gs pos="100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solidFill>
              <a:schemeClr val="tx1"/>
            </a:solidFill>
          </a:ln>
        </p:spPr>
        <p:txBody>
          <a:bodyPr wrap="square" rtlCol="0">
            <a:spAutoFit/>
          </a:bodyPr>
          <a:lstStyle/>
          <a:p>
            <a:r>
              <a:rPr lang="en-SG" sz="1000" b="1" dirty="0">
                <a:solidFill>
                  <a:srgbClr val="FF0000"/>
                </a:solidFill>
              </a:rPr>
              <a:t>2. </a:t>
            </a:r>
            <a:r>
              <a:rPr lang="en-SG" sz="1000" b="1" dirty="0"/>
              <a:t>Statins may limit formation of foamy macrophages</a:t>
            </a:r>
          </a:p>
        </p:txBody>
      </p:sp>
      <p:sp>
        <p:nvSpPr>
          <p:cNvPr id="7" name="TextBox 6">
            <a:extLst>
              <a:ext uri="{FF2B5EF4-FFF2-40B4-BE49-F238E27FC236}">
                <a16:creationId xmlns:a16="http://schemas.microsoft.com/office/drawing/2014/main" id="{34F73652-7298-4B02-A8A2-33D3FA2334B7}"/>
              </a:ext>
            </a:extLst>
          </p:cNvPr>
          <p:cNvSpPr txBox="1"/>
          <p:nvPr/>
        </p:nvSpPr>
        <p:spPr>
          <a:xfrm>
            <a:off x="7065746" y="5553352"/>
            <a:ext cx="2064471" cy="1015663"/>
          </a:xfrm>
          <a:prstGeom prst="rect">
            <a:avLst/>
          </a:prstGeom>
          <a:noFill/>
        </p:spPr>
        <p:txBody>
          <a:bodyPr wrap="square" rtlCol="0">
            <a:spAutoFit/>
          </a:bodyPr>
          <a:lstStyle/>
          <a:p>
            <a:r>
              <a:rPr lang="en-SG" sz="1200" dirty="0"/>
              <a:t>Parihar et al, </a:t>
            </a:r>
            <a:r>
              <a:rPr lang="en-SG" sz="1200" b="1" dirty="0"/>
              <a:t>Statins: a viable candidate for host-directed therapy against infectious diseases</a:t>
            </a:r>
            <a:r>
              <a:rPr lang="en-SG" sz="1200" dirty="0"/>
              <a:t>, Nature Reviews 2019</a:t>
            </a:r>
          </a:p>
        </p:txBody>
      </p:sp>
      <p:sp>
        <p:nvSpPr>
          <p:cNvPr id="13" name="TextBox 12">
            <a:extLst>
              <a:ext uri="{FF2B5EF4-FFF2-40B4-BE49-F238E27FC236}">
                <a16:creationId xmlns:a16="http://schemas.microsoft.com/office/drawing/2014/main" id="{7E8A1E7B-CCA3-4F29-9384-DAC9547FD450}"/>
              </a:ext>
            </a:extLst>
          </p:cNvPr>
          <p:cNvSpPr txBox="1"/>
          <p:nvPr/>
        </p:nvSpPr>
        <p:spPr>
          <a:xfrm>
            <a:off x="7300485" y="3715087"/>
            <a:ext cx="1258836" cy="707886"/>
          </a:xfrm>
          <a:prstGeom prst="rect">
            <a:avLst/>
          </a:prstGeom>
          <a:gradFill flip="none" rotWithShape="1">
            <a:gsLst>
              <a:gs pos="56000">
                <a:schemeClr val="accent4">
                  <a:lumMod val="20000"/>
                  <a:lumOff val="80000"/>
                </a:schemeClr>
              </a:gs>
              <a:gs pos="100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solidFill>
              <a:schemeClr val="tx1"/>
            </a:solidFill>
          </a:ln>
        </p:spPr>
        <p:txBody>
          <a:bodyPr wrap="square" rtlCol="0">
            <a:spAutoFit/>
          </a:bodyPr>
          <a:lstStyle/>
          <a:p>
            <a:r>
              <a:rPr lang="en-SG" sz="1000" b="1" dirty="0">
                <a:solidFill>
                  <a:srgbClr val="FF0000"/>
                </a:solidFill>
              </a:rPr>
              <a:t>3. </a:t>
            </a:r>
            <a:r>
              <a:rPr lang="en-SG" sz="1000" b="1" dirty="0"/>
              <a:t>Statins may limit cholesterol as a energy and carbon source  </a:t>
            </a:r>
          </a:p>
        </p:txBody>
      </p:sp>
      <p:sp>
        <p:nvSpPr>
          <p:cNvPr id="15" name="Rectangle 14">
            <a:extLst>
              <a:ext uri="{FF2B5EF4-FFF2-40B4-BE49-F238E27FC236}">
                <a16:creationId xmlns:a16="http://schemas.microsoft.com/office/drawing/2014/main" id="{A28C9171-4E81-474B-B78D-502B973850EB}"/>
              </a:ext>
            </a:extLst>
          </p:cNvPr>
          <p:cNvSpPr/>
          <p:nvPr/>
        </p:nvSpPr>
        <p:spPr>
          <a:xfrm>
            <a:off x="770021" y="4892842"/>
            <a:ext cx="6176211" cy="186890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6" name="TextBox 15">
            <a:extLst>
              <a:ext uri="{FF2B5EF4-FFF2-40B4-BE49-F238E27FC236}">
                <a16:creationId xmlns:a16="http://schemas.microsoft.com/office/drawing/2014/main" id="{9E5CA977-EF8A-4000-950A-2741C5F5BE61}"/>
              </a:ext>
            </a:extLst>
          </p:cNvPr>
          <p:cNvSpPr txBox="1"/>
          <p:nvPr/>
        </p:nvSpPr>
        <p:spPr>
          <a:xfrm>
            <a:off x="359888" y="4892842"/>
            <a:ext cx="337944" cy="246221"/>
          </a:xfrm>
          <a:prstGeom prst="rect">
            <a:avLst/>
          </a:prstGeom>
          <a:gradFill flip="none" rotWithShape="1">
            <a:gsLst>
              <a:gs pos="50000">
                <a:schemeClr val="accent4">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solidFill>
              <a:schemeClr val="tx1"/>
            </a:solidFill>
          </a:ln>
        </p:spPr>
        <p:txBody>
          <a:bodyPr wrap="square" rtlCol="0">
            <a:spAutoFit/>
          </a:bodyPr>
          <a:lstStyle/>
          <a:p>
            <a:r>
              <a:rPr lang="en-SG" sz="1000" b="1" dirty="0">
                <a:solidFill>
                  <a:srgbClr val="FF0000"/>
                </a:solidFill>
              </a:rPr>
              <a:t>4.</a:t>
            </a:r>
            <a:endParaRPr lang="en-SG" sz="1000" b="1" dirty="0"/>
          </a:p>
        </p:txBody>
      </p:sp>
    </p:spTree>
    <p:extLst>
      <p:ext uri="{BB962C8B-B14F-4D97-AF65-F5344CB8AC3E}">
        <p14:creationId xmlns:p14="http://schemas.microsoft.com/office/powerpoint/2010/main" val="30607388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6ADE7B-188C-4544-832D-754B45D4A565}"/>
              </a:ext>
            </a:extLst>
          </p:cNvPr>
          <p:cNvSpPr>
            <a:spLocks noGrp="1"/>
          </p:cNvSpPr>
          <p:nvPr>
            <p:ph type="title"/>
          </p:nvPr>
        </p:nvSpPr>
        <p:spPr/>
        <p:txBody>
          <a:bodyPr/>
          <a:lstStyle/>
          <a:p>
            <a:r>
              <a:rPr lang="en-SG" i="1" dirty="0"/>
              <a:t>In Vitro </a:t>
            </a:r>
            <a:r>
              <a:rPr lang="en-SG" dirty="0"/>
              <a:t>and </a:t>
            </a:r>
            <a:r>
              <a:rPr lang="en-SG" i="1" dirty="0"/>
              <a:t>In Vivo </a:t>
            </a:r>
            <a:r>
              <a:rPr lang="en-SG" dirty="0"/>
              <a:t>data supporting the efficacy of Statins against </a:t>
            </a:r>
            <a:r>
              <a:rPr lang="en-SG" dirty="0" err="1"/>
              <a:t>Mtb</a:t>
            </a:r>
            <a:endParaRPr lang="en-SG" dirty="0"/>
          </a:p>
        </p:txBody>
      </p:sp>
      <p:sp>
        <p:nvSpPr>
          <p:cNvPr id="5" name="Text Placeholder 4">
            <a:extLst>
              <a:ext uri="{FF2B5EF4-FFF2-40B4-BE49-F238E27FC236}">
                <a16:creationId xmlns:a16="http://schemas.microsoft.com/office/drawing/2014/main" id="{F0C5152E-6CB6-43AC-9D31-FC41618AAF0B}"/>
              </a:ext>
            </a:extLst>
          </p:cNvPr>
          <p:cNvSpPr>
            <a:spLocks noGrp="1"/>
          </p:cNvSpPr>
          <p:nvPr>
            <p:ph type="body" idx="1"/>
          </p:nvPr>
        </p:nvSpPr>
        <p:spPr/>
        <p:txBody>
          <a:bodyPr/>
          <a:lstStyle/>
          <a:p>
            <a:endParaRPr lang="en-SG"/>
          </a:p>
        </p:txBody>
      </p:sp>
    </p:spTree>
    <p:extLst>
      <p:ext uri="{BB962C8B-B14F-4D97-AF65-F5344CB8AC3E}">
        <p14:creationId xmlns:p14="http://schemas.microsoft.com/office/powerpoint/2010/main" val="320023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4D436-A940-44F9-9FBC-9741CF2AC6F4}"/>
              </a:ext>
            </a:extLst>
          </p:cNvPr>
          <p:cNvSpPr>
            <a:spLocks noGrp="1"/>
          </p:cNvSpPr>
          <p:nvPr>
            <p:ph type="title"/>
          </p:nvPr>
        </p:nvSpPr>
        <p:spPr>
          <a:xfrm>
            <a:off x="314325" y="246048"/>
            <a:ext cx="8515350" cy="1325563"/>
          </a:xfrm>
        </p:spPr>
        <p:txBody>
          <a:bodyPr>
            <a:normAutofit fontScale="90000"/>
          </a:bodyPr>
          <a:lstStyle/>
          <a:p>
            <a:r>
              <a:rPr lang="en-SG" dirty="0"/>
              <a:t>Statins reduce </a:t>
            </a:r>
            <a:r>
              <a:rPr lang="en-SG" dirty="0" err="1"/>
              <a:t>Mtb</a:t>
            </a:r>
            <a:r>
              <a:rPr lang="en-SG" dirty="0"/>
              <a:t> Viability and work synergistically with anti-TB drugs</a:t>
            </a:r>
            <a:endParaRPr lang="en-SG" sz="2400" dirty="0"/>
          </a:p>
        </p:txBody>
      </p:sp>
      <p:sp>
        <p:nvSpPr>
          <p:cNvPr id="9" name="TextBox 8">
            <a:extLst>
              <a:ext uri="{FF2B5EF4-FFF2-40B4-BE49-F238E27FC236}">
                <a16:creationId xmlns:a16="http://schemas.microsoft.com/office/drawing/2014/main" id="{D4FE41F1-E552-41B3-A2EB-F797AC58A3E2}"/>
              </a:ext>
            </a:extLst>
          </p:cNvPr>
          <p:cNvSpPr txBox="1"/>
          <p:nvPr/>
        </p:nvSpPr>
        <p:spPr>
          <a:xfrm>
            <a:off x="52912" y="5398798"/>
            <a:ext cx="4743154" cy="523220"/>
          </a:xfrm>
          <a:prstGeom prst="rect">
            <a:avLst/>
          </a:prstGeom>
          <a:noFill/>
        </p:spPr>
        <p:txBody>
          <a:bodyPr wrap="square" rtlCol="0">
            <a:spAutoFit/>
          </a:bodyPr>
          <a:lstStyle/>
          <a:p>
            <a:r>
              <a:rPr lang="en-SG" sz="1400" dirty="0"/>
              <a:t>Lobato et al, </a:t>
            </a:r>
            <a:r>
              <a:rPr lang="en-SG" sz="1400" b="1" dirty="0"/>
              <a:t>Statins Increase Rifampicin Mycobacterial Effect, </a:t>
            </a:r>
            <a:r>
              <a:rPr lang="en-SG" sz="1400" dirty="0"/>
              <a:t>AAC, 2014</a:t>
            </a:r>
          </a:p>
        </p:txBody>
      </p:sp>
      <p:pic>
        <p:nvPicPr>
          <p:cNvPr id="12" name="Content Placeholder 11">
            <a:extLst>
              <a:ext uri="{FF2B5EF4-FFF2-40B4-BE49-F238E27FC236}">
                <a16:creationId xmlns:a16="http://schemas.microsoft.com/office/drawing/2014/main" id="{15ED0E81-205F-4322-9B85-F119316D6584}"/>
              </a:ext>
            </a:extLst>
          </p:cNvPr>
          <p:cNvPicPr>
            <a:picLocks noGrp="1" noChangeAspect="1"/>
          </p:cNvPicPr>
          <p:nvPr>
            <p:ph idx="1"/>
          </p:nvPr>
        </p:nvPicPr>
        <p:blipFill>
          <a:blip r:embed="rId3"/>
          <a:stretch>
            <a:fillRect/>
          </a:stretch>
        </p:blipFill>
        <p:spPr>
          <a:xfrm>
            <a:off x="314325" y="1633384"/>
            <a:ext cx="4525792" cy="3591232"/>
          </a:xfrm>
          <a:prstGeom prst="rect">
            <a:avLst/>
          </a:prstGeom>
        </p:spPr>
      </p:pic>
      <p:sp>
        <p:nvSpPr>
          <p:cNvPr id="13" name="Rectangle 12">
            <a:extLst>
              <a:ext uri="{FF2B5EF4-FFF2-40B4-BE49-F238E27FC236}">
                <a16:creationId xmlns:a16="http://schemas.microsoft.com/office/drawing/2014/main" id="{B80FBF53-8313-47CD-9C80-FF31594AD549}"/>
              </a:ext>
            </a:extLst>
          </p:cNvPr>
          <p:cNvSpPr/>
          <p:nvPr/>
        </p:nvSpPr>
        <p:spPr>
          <a:xfrm>
            <a:off x="1465382" y="2598822"/>
            <a:ext cx="705928" cy="120792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4" name="Rectangle 13">
            <a:extLst>
              <a:ext uri="{FF2B5EF4-FFF2-40B4-BE49-F238E27FC236}">
                <a16:creationId xmlns:a16="http://schemas.microsoft.com/office/drawing/2014/main" id="{B8EDFBE6-E6C3-415B-9580-6EB59BD8EBD7}"/>
              </a:ext>
            </a:extLst>
          </p:cNvPr>
          <p:cNvSpPr/>
          <p:nvPr/>
        </p:nvSpPr>
        <p:spPr>
          <a:xfrm>
            <a:off x="2588447" y="2408337"/>
            <a:ext cx="705928" cy="143827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5" name="Rectangle 14">
            <a:extLst>
              <a:ext uri="{FF2B5EF4-FFF2-40B4-BE49-F238E27FC236}">
                <a16:creationId xmlns:a16="http://schemas.microsoft.com/office/drawing/2014/main" id="{8FFEB035-EBB0-4433-B68A-0F01F19A5C3D}"/>
              </a:ext>
            </a:extLst>
          </p:cNvPr>
          <p:cNvSpPr/>
          <p:nvPr/>
        </p:nvSpPr>
        <p:spPr>
          <a:xfrm>
            <a:off x="2290346" y="2408336"/>
            <a:ext cx="268287" cy="1364401"/>
          </a:xfrm>
          <a:prstGeom prst="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6" name="Rectangle 15">
            <a:extLst>
              <a:ext uri="{FF2B5EF4-FFF2-40B4-BE49-F238E27FC236}">
                <a16:creationId xmlns:a16="http://schemas.microsoft.com/office/drawing/2014/main" id="{AF814BF9-26A9-4330-9144-BE4D17650DA3}"/>
              </a:ext>
            </a:extLst>
          </p:cNvPr>
          <p:cNvSpPr/>
          <p:nvPr/>
        </p:nvSpPr>
        <p:spPr>
          <a:xfrm>
            <a:off x="3383598" y="3002535"/>
            <a:ext cx="1017249" cy="852930"/>
          </a:xfrm>
          <a:prstGeom prst="rect">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22" name="Picture 21">
            <a:extLst>
              <a:ext uri="{FF2B5EF4-FFF2-40B4-BE49-F238E27FC236}">
                <a16:creationId xmlns:a16="http://schemas.microsoft.com/office/drawing/2014/main" id="{A8F457C2-E52B-48C5-91C5-25BDCACB0CCE}"/>
              </a:ext>
            </a:extLst>
          </p:cNvPr>
          <p:cNvPicPr>
            <a:picLocks noChangeAspect="1"/>
          </p:cNvPicPr>
          <p:nvPr/>
        </p:nvPicPr>
        <p:blipFill>
          <a:blip r:embed="rId4"/>
          <a:stretch>
            <a:fillRect/>
          </a:stretch>
        </p:blipFill>
        <p:spPr>
          <a:xfrm>
            <a:off x="5012217" y="2143987"/>
            <a:ext cx="3607842" cy="2704345"/>
          </a:xfrm>
          <a:prstGeom prst="rect">
            <a:avLst/>
          </a:prstGeom>
        </p:spPr>
      </p:pic>
      <p:sp>
        <p:nvSpPr>
          <p:cNvPr id="23" name="TextBox 22">
            <a:extLst>
              <a:ext uri="{FF2B5EF4-FFF2-40B4-BE49-F238E27FC236}">
                <a16:creationId xmlns:a16="http://schemas.microsoft.com/office/drawing/2014/main" id="{9A0D9C4B-59CC-4A5F-B9F0-B884FD2AEB86}"/>
              </a:ext>
            </a:extLst>
          </p:cNvPr>
          <p:cNvSpPr txBox="1"/>
          <p:nvPr/>
        </p:nvSpPr>
        <p:spPr>
          <a:xfrm>
            <a:off x="5242673" y="5334630"/>
            <a:ext cx="3989558" cy="523220"/>
          </a:xfrm>
          <a:prstGeom prst="rect">
            <a:avLst/>
          </a:prstGeom>
          <a:noFill/>
        </p:spPr>
        <p:txBody>
          <a:bodyPr wrap="square" rtlCol="0">
            <a:spAutoFit/>
          </a:bodyPr>
          <a:lstStyle/>
          <a:p>
            <a:r>
              <a:rPr lang="en-SG" sz="1400" dirty="0"/>
              <a:t>Dutta et al, </a:t>
            </a:r>
            <a:r>
              <a:rPr lang="en-SG" sz="1400" b="1" dirty="0"/>
              <a:t>Statins activity in the mouse model of TB, </a:t>
            </a:r>
            <a:r>
              <a:rPr lang="en-SG" sz="1400" dirty="0"/>
              <a:t>JAC, 2016</a:t>
            </a:r>
          </a:p>
        </p:txBody>
      </p:sp>
      <p:sp>
        <p:nvSpPr>
          <p:cNvPr id="24" name="TextBox 23">
            <a:extLst>
              <a:ext uri="{FF2B5EF4-FFF2-40B4-BE49-F238E27FC236}">
                <a16:creationId xmlns:a16="http://schemas.microsoft.com/office/drawing/2014/main" id="{CBEAFD8A-E515-4716-B3ED-2651C36B8F31}"/>
              </a:ext>
            </a:extLst>
          </p:cNvPr>
          <p:cNvSpPr txBox="1"/>
          <p:nvPr/>
        </p:nvSpPr>
        <p:spPr>
          <a:xfrm>
            <a:off x="2092906" y="6110382"/>
            <a:ext cx="5494421" cy="461665"/>
          </a:xfrm>
          <a:prstGeom prst="rect">
            <a:avLst/>
          </a:prstGeom>
          <a:noFill/>
        </p:spPr>
        <p:txBody>
          <a:bodyPr wrap="square" rtlCol="0">
            <a:spAutoFit/>
          </a:bodyPr>
          <a:lstStyle/>
          <a:p>
            <a:r>
              <a:rPr lang="en-SG" sz="1200" dirty="0"/>
              <a:t>Parihar et al, </a:t>
            </a:r>
            <a:r>
              <a:rPr lang="en-SG" sz="1200" b="1" dirty="0"/>
              <a:t>Statin Therapy Reduces the </a:t>
            </a:r>
            <a:r>
              <a:rPr lang="en-SG" sz="1200" b="1" dirty="0" err="1"/>
              <a:t>Mtb</a:t>
            </a:r>
            <a:r>
              <a:rPr lang="en-SG" sz="1200" b="1" dirty="0"/>
              <a:t> Burden in Human Macrophages and  in Mice by enhancing autophagy and phagosome maturation</a:t>
            </a:r>
            <a:r>
              <a:rPr lang="en-SG" sz="1200" dirty="0"/>
              <a:t>, JID, 2014</a:t>
            </a:r>
          </a:p>
        </p:txBody>
      </p:sp>
    </p:spTree>
    <p:extLst>
      <p:ext uri="{BB962C8B-B14F-4D97-AF65-F5344CB8AC3E}">
        <p14:creationId xmlns:p14="http://schemas.microsoft.com/office/powerpoint/2010/main" val="60485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74202-2D73-473B-82B0-2256FD658EAF}"/>
              </a:ext>
            </a:extLst>
          </p:cNvPr>
          <p:cNvSpPr>
            <a:spLocks noGrp="1"/>
          </p:cNvSpPr>
          <p:nvPr>
            <p:ph type="title"/>
          </p:nvPr>
        </p:nvSpPr>
        <p:spPr/>
        <p:txBody>
          <a:bodyPr>
            <a:normAutofit fontScale="90000"/>
          </a:bodyPr>
          <a:lstStyle/>
          <a:p>
            <a:r>
              <a:rPr lang="en-SG" dirty="0"/>
              <a:t>Rosuvastatin and Simvastatin reduced bacillary burden in murine model</a:t>
            </a:r>
            <a:endParaRPr lang="en-SG" sz="2400" dirty="0"/>
          </a:p>
        </p:txBody>
      </p:sp>
      <p:pic>
        <p:nvPicPr>
          <p:cNvPr id="5" name="Content Placeholder 4">
            <a:extLst>
              <a:ext uri="{FF2B5EF4-FFF2-40B4-BE49-F238E27FC236}">
                <a16:creationId xmlns:a16="http://schemas.microsoft.com/office/drawing/2014/main" id="{E34EF4E0-7353-4C37-BAC9-F01FD3F5A855}"/>
              </a:ext>
            </a:extLst>
          </p:cNvPr>
          <p:cNvPicPr>
            <a:picLocks noGrp="1" noChangeAspect="1"/>
          </p:cNvPicPr>
          <p:nvPr>
            <p:ph idx="1"/>
          </p:nvPr>
        </p:nvPicPr>
        <p:blipFill>
          <a:blip r:embed="rId3"/>
          <a:stretch>
            <a:fillRect/>
          </a:stretch>
        </p:blipFill>
        <p:spPr>
          <a:xfrm>
            <a:off x="321751" y="1690689"/>
            <a:ext cx="6957945" cy="4696613"/>
          </a:xfrm>
        </p:spPr>
      </p:pic>
      <p:sp>
        <p:nvSpPr>
          <p:cNvPr id="6" name="TextBox 5">
            <a:extLst>
              <a:ext uri="{FF2B5EF4-FFF2-40B4-BE49-F238E27FC236}">
                <a16:creationId xmlns:a16="http://schemas.microsoft.com/office/drawing/2014/main" id="{290CCE98-80B4-4BC0-8FDE-0E145372AE9B}"/>
              </a:ext>
            </a:extLst>
          </p:cNvPr>
          <p:cNvSpPr txBox="1"/>
          <p:nvPr/>
        </p:nvSpPr>
        <p:spPr>
          <a:xfrm>
            <a:off x="7279696" y="5473005"/>
            <a:ext cx="1864304" cy="1384995"/>
          </a:xfrm>
          <a:prstGeom prst="rect">
            <a:avLst/>
          </a:prstGeom>
          <a:noFill/>
        </p:spPr>
        <p:txBody>
          <a:bodyPr wrap="square" rtlCol="0">
            <a:spAutoFit/>
          </a:bodyPr>
          <a:lstStyle/>
          <a:p>
            <a:r>
              <a:rPr lang="en-SG" sz="1200" dirty="0"/>
              <a:t>Parihar et al, </a:t>
            </a:r>
            <a:r>
              <a:rPr lang="en-SG" sz="1200" b="1" dirty="0"/>
              <a:t>Statin Therapy Reduces the </a:t>
            </a:r>
            <a:r>
              <a:rPr lang="en-SG" sz="1200" b="1" dirty="0" err="1"/>
              <a:t>Mtb</a:t>
            </a:r>
            <a:r>
              <a:rPr lang="en-SG" sz="1200" b="1" dirty="0"/>
              <a:t> Burden in Human Macrophages and  in Mice by enhancing autophagy and phagosome maturation</a:t>
            </a:r>
            <a:r>
              <a:rPr lang="en-SG" sz="1200" dirty="0"/>
              <a:t>, JID, 2014</a:t>
            </a:r>
          </a:p>
        </p:txBody>
      </p:sp>
    </p:spTree>
    <p:extLst>
      <p:ext uri="{BB962C8B-B14F-4D97-AF65-F5344CB8AC3E}">
        <p14:creationId xmlns:p14="http://schemas.microsoft.com/office/powerpoint/2010/main" val="35752472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64C5A-C511-4C3A-8FCE-6E32C9AFAB75}"/>
              </a:ext>
            </a:extLst>
          </p:cNvPr>
          <p:cNvSpPr>
            <a:spLocks noGrp="1"/>
          </p:cNvSpPr>
          <p:nvPr>
            <p:ph type="title"/>
          </p:nvPr>
        </p:nvSpPr>
        <p:spPr>
          <a:xfrm>
            <a:off x="478301" y="336991"/>
            <a:ext cx="7886700" cy="1325563"/>
          </a:xfrm>
        </p:spPr>
        <p:txBody>
          <a:bodyPr>
            <a:normAutofit/>
          </a:bodyPr>
          <a:lstStyle/>
          <a:p>
            <a:r>
              <a:rPr lang="en-SG" dirty="0"/>
              <a:t>Statin reduced time to culture negative lungs – </a:t>
            </a:r>
            <a:r>
              <a:rPr lang="en-SG" sz="3200" dirty="0"/>
              <a:t>Dutta 2016</a:t>
            </a:r>
          </a:p>
        </p:txBody>
      </p:sp>
      <p:pic>
        <p:nvPicPr>
          <p:cNvPr id="5" name="Content Placeholder 4">
            <a:extLst>
              <a:ext uri="{FF2B5EF4-FFF2-40B4-BE49-F238E27FC236}">
                <a16:creationId xmlns:a16="http://schemas.microsoft.com/office/drawing/2014/main" id="{5F16749C-55B7-4B80-BBF5-AF4548ADFAA2}"/>
              </a:ext>
            </a:extLst>
          </p:cNvPr>
          <p:cNvPicPr>
            <a:picLocks noGrp="1" noChangeAspect="1"/>
          </p:cNvPicPr>
          <p:nvPr>
            <p:ph idx="1"/>
          </p:nvPr>
        </p:nvPicPr>
        <p:blipFill rotWithShape="1">
          <a:blip r:embed="rId3"/>
          <a:srcRect l="5666"/>
          <a:stretch/>
        </p:blipFill>
        <p:spPr>
          <a:xfrm>
            <a:off x="478301" y="1927459"/>
            <a:ext cx="6996378" cy="4149784"/>
          </a:xfrm>
        </p:spPr>
      </p:pic>
      <p:sp>
        <p:nvSpPr>
          <p:cNvPr id="8" name="TextBox 7">
            <a:extLst>
              <a:ext uri="{FF2B5EF4-FFF2-40B4-BE49-F238E27FC236}">
                <a16:creationId xmlns:a16="http://schemas.microsoft.com/office/drawing/2014/main" id="{ED59559F-F5F0-42D0-8372-FCB670591251}"/>
              </a:ext>
            </a:extLst>
          </p:cNvPr>
          <p:cNvSpPr txBox="1"/>
          <p:nvPr/>
        </p:nvSpPr>
        <p:spPr>
          <a:xfrm>
            <a:off x="6386732" y="6197843"/>
            <a:ext cx="2757268" cy="523220"/>
          </a:xfrm>
          <a:prstGeom prst="rect">
            <a:avLst/>
          </a:prstGeom>
          <a:noFill/>
        </p:spPr>
        <p:txBody>
          <a:bodyPr wrap="square" rtlCol="0">
            <a:spAutoFit/>
          </a:bodyPr>
          <a:lstStyle/>
          <a:p>
            <a:r>
              <a:rPr lang="en-SG" sz="1400" dirty="0"/>
              <a:t>Dutta, </a:t>
            </a:r>
            <a:r>
              <a:rPr lang="en-SG" sz="1400" b="1" dirty="0"/>
              <a:t>Statin activity in the mouse model of TB</a:t>
            </a:r>
            <a:r>
              <a:rPr lang="en-SG" sz="1400" dirty="0"/>
              <a:t>, JAC 2016</a:t>
            </a:r>
          </a:p>
        </p:txBody>
      </p:sp>
    </p:spTree>
    <p:extLst>
      <p:ext uri="{BB962C8B-B14F-4D97-AF65-F5344CB8AC3E}">
        <p14:creationId xmlns:p14="http://schemas.microsoft.com/office/powerpoint/2010/main" val="321151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BE230-D039-4199-8909-887277F0D32D}"/>
              </a:ext>
            </a:extLst>
          </p:cNvPr>
          <p:cNvSpPr>
            <a:spLocks noGrp="1"/>
          </p:cNvSpPr>
          <p:nvPr>
            <p:ph type="title"/>
          </p:nvPr>
        </p:nvSpPr>
        <p:spPr/>
        <p:txBody>
          <a:bodyPr>
            <a:normAutofit/>
          </a:bodyPr>
          <a:lstStyle/>
          <a:p>
            <a:r>
              <a:rPr lang="en-SG" dirty="0"/>
              <a:t>Statins reduced risk of relapse in a chronic TB mouse model</a:t>
            </a:r>
          </a:p>
        </p:txBody>
      </p:sp>
      <p:pic>
        <p:nvPicPr>
          <p:cNvPr id="4" name="Content Placeholder 3">
            <a:extLst>
              <a:ext uri="{FF2B5EF4-FFF2-40B4-BE49-F238E27FC236}">
                <a16:creationId xmlns:a16="http://schemas.microsoft.com/office/drawing/2014/main" id="{695E6EA2-F7A2-46FA-92FA-B741F013A234}"/>
              </a:ext>
            </a:extLst>
          </p:cNvPr>
          <p:cNvPicPr>
            <a:picLocks noGrp="1" noChangeAspect="1"/>
          </p:cNvPicPr>
          <p:nvPr>
            <p:ph idx="1"/>
          </p:nvPr>
        </p:nvPicPr>
        <p:blipFill>
          <a:blip r:embed="rId3"/>
          <a:stretch>
            <a:fillRect/>
          </a:stretch>
        </p:blipFill>
        <p:spPr>
          <a:xfrm>
            <a:off x="1423548" y="2096028"/>
            <a:ext cx="6296904" cy="3810532"/>
          </a:xfrm>
          <a:prstGeom prst="rect">
            <a:avLst/>
          </a:prstGeom>
        </p:spPr>
      </p:pic>
      <p:sp>
        <p:nvSpPr>
          <p:cNvPr id="5" name="TextBox 4">
            <a:extLst>
              <a:ext uri="{FF2B5EF4-FFF2-40B4-BE49-F238E27FC236}">
                <a16:creationId xmlns:a16="http://schemas.microsoft.com/office/drawing/2014/main" id="{4F3C24F1-2405-4061-AA3C-BFA1C00F0E8B}"/>
              </a:ext>
            </a:extLst>
          </p:cNvPr>
          <p:cNvSpPr txBox="1"/>
          <p:nvPr/>
        </p:nvSpPr>
        <p:spPr>
          <a:xfrm>
            <a:off x="6386732" y="6197843"/>
            <a:ext cx="2757268" cy="523220"/>
          </a:xfrm>
          <a:prstGeom prst="rect">
            <a:avLst/>
          </a:prstGeom>
          <a:noFill/>
        </p:spPr>
        <p:txBody>
          <a:bodyPr wrap="square" rtlCol="0">
            <a:spAutoFit/>
          </a:bodyPr>
          <a:lstStyle/>
          <a:p>
            <a:r>
              <a:rPr lang="en-SG" sz="1400" dirty="0"/>
              <a:t>Dutta, </a:t>
            </a:r>
            <a:r>
              <a:rPr lang="en-SG" sz="1400" b="1" dirty="0"/>
              <a:t>Statin activity in the mouse model of TB</a:t>
            </a:r>
            <a:r>
              <a:rPr lang="en-SG" sz="1400" dirty="0"/>
              <a:t>, JAC 2016</a:t>
            </a:r>
          </a:p>
        </p:txBody>
      </p:sp>
    </p:spTree>
    <p:extLst>
      <p:ext uri="{BB962C8B-B14F-4D97-AF65-F5344CB8AC3E}">
        <p14:creationId xmlns:p14="http://schemas.microsoft.com/office/powerpoint/2010/main" val="32822077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6A9BE-1CF1-42A3-97CF-5EFAB2CB52B8}"/>
              </a:ext>
            </a:extLst>
          </p:cNvPr>
          <p:cNvSpPr>
            <a:spLocks noGrp="1"/>
          </p:cNvSpPr>
          <p:nvPr>
            <p:ph type="title"/>
          </p:nvPr>
        </p:nvSpPr>
        <p:spPr/>
        <p:txBody>
          <a:bodyPr/>
          <a:lstStyle/>
          <a:p>
            <a:r>
              <a:rPr lang="en-SG" b="1" dirty="0"/>
              <a:t>Designing a HDT TB trial</a:t>
            </a:r>
          </a:p>
        </p:txBody>
      </p:sp>
      <p:graphicFrame>
        <p:nvGraphicFramePr>
          <p:cNvPr id="4" name="Content Placeholder 3">
            <a:extLst>
              <a:ext uri="{FF2B5EF4-FFF2-40B4-BE49-F238E27FC236}">
                <a16:creationId xmlns:a16="http://schemas.microsoft.com/office/drawing/2014/main" id="{382A2F75-9148-4C12-ADF9-1E5E378BDB01}"/>
              </a:ext>
            </a:extLst>
          </p:cNvPr>
          <p:cNvGraphicFramePr>
            <a:graphicFrameLocks noGrp="1"/>
          </p:cNvGraphicFramePr>
          <p:nvPr>
            <p:ph idx="1"/>
            <p:extLst>
              <p:ext uri="{D42A27DB-BD31-4B8C-83A1-F6EECF244321}">
                <p14:modId xmlns:p14="http://schemas.microsoft.com/office/powerpoint/2010/main" val="1429985379"/>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373710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70691EB8-0CF0-42EB-895C-F871DAA27E2B}"/>
              </a:ext>
            </a:extLst>
          </p:cNvPr>
          <p:cNvGraphicFramePr>
            <a:graphicFrameLocks noGrp="1"/>
          </p:cNvGraphicFramePr>
          <p:nvPr>
            <p:ph idx="1"/>
            <p:extLst>
              <p:ext uri="{D42A27DB-BD31-4B8C-83A1-F6EECF244321}">
                <p14:modId xmlns:p14="http://schemas.microsoft.com/office/powerpoint/2010/main" val="2101959959"/>
              </p:ext>
            </p:extLst>
          </p:nvPr>
        </p:nvGraphicFramePr>
        <p:xfrm>
          <a:off x="381000" y="1825624"/>
          <a:ext cx="8601074" cy="3891281"/>
        </p:xfrm>
        <a:graphic>
          <a:graphicData uri="http://schemas.openxmlformats.org/drawingml/2006/table">
            <a:tbl>
              <a:tblPr firstRow="1" bandRow="1">
                <a:tableStyleId>{5C22544A-7EE6-4342-B048-85BDC9FD1C3A}</a:tableStyleId>
              </a:tblPr>
              <a:tblGrid>
                <a:gridCol w="1257300">
                  <a:extLst>
                    <a:ext uri="{9D8B030D-6E8A-4147-A177-3AD203B41FA5}">
                      <a16:colId xmlns:a16="http://schemas.microsoft.com/office/drawing/2014/main" val="2082377824"/>
                    </a:ext>
                  </a:extLst>
                </a:gridCol>
                <a:gridCol w="2499747">
                  <a:extLst>
                    <a:ext uri="{9D8B030D-6E8A-4147-A177-3AD203B41FA5}">
                      <a16:colId xmlns:a16="http://schemas.microsoft.com/office/drawing/2014/main" val="3965191820"/>
                    </a:ext>
                  </a:extLst>
                </a:gridCol>
                <a:gridCol w="2377053">
                  <a:extLst>
                    <a:ext uri="{9D8B030D-6E8A-4147-A177-3AD203B41FA5}">
                      <a16:colId xmlns:a16="http://schemas.microsoft.com/office/drawing/2014/main" val="2316818880"/>
                    </a:ext>
                  </a:extLst>
                </a:gridCol>
                <a:gridCol w="2466974">
                  <a:extLst>
                    <a:ext uri="{9D8B030D-6E8A-4147-A177-3AD203B41FA5}">
                      <a16:colId xmlns:a16="http://schemas.microsoft.com/office/drawing/2014/main" val="4019652347"/>
                    </a:ext>
                  </a:extLst>
                </a:gridCol>
              </a:tblGrid>
              <a:tr h="431801">
                <a:tc>
                  <a:txBody>
                    <a:bodyPr/>
                    <a:lstStyle/>
                    <a:p>
                      <a:r>
                        <a:rPr lang="en-SG" dirty="0"/>
                        <a:t>Trial</a:t>
                      </a:r>
                    </a:p>
                  </a:txBody>
                  <a:tcPr/>
                </a:tc>
                <a:tc>
                  <a:txBody>
                    <a:bodyPr/>
                    <a:lstStyle/>
                    <a:p>
                      <a:r>
                        <a:rPr lang="en-SG" dirty="0"/>
                        <a:t>AIM</a:t>
                      </a:r>
                    </a:p>
                  </a:txBody>
                  <a:tcPr/>
                </a:tc>
                <a:tc>
                  <a:txBody>
                    <a:bodyPr/>
                    <a:lstStyle/>
                    <a:p>
                      <a:r>
                        <a:rPr lang="en-SG" dirty="0"/>
                        <a:t>Design</a:t>
                      </a:r>
                    </a:p>
                  </a:txBody>
                  <a:tcPr/>
                </a:tc>
                <a:tc>
                  <a:txBody>
                    <a:bodyPr/>
                    <a:lstStyle/>
                    <a:p>
                      <a:r>
                        <a:rPr lang="en-SG" dirty="0"/>
                        <a:t>Primary Outcomes</a:t>
                      </a:r>
                    </a:p>
                  </a:txBody>
                  <a:tcPr/>
                </a:tc>
                <a:extLst>
                  <a:ext uri="{0D108BD9-81ED-4DB2-BD59-A6C34878D82A}">
                    <a16:rowId xmlns:a16="http://schemas.microsoft.com/office/drawing/2014/main" val="2371062578"/>
                  </a:ext>
                </a:extLst>
              </a:tr>
              <a:tr h="751205">
                <a:tc>
                  <a:txBody>
                    <a:bodyPr/>
                    <a:lstStyle/>
                    <a:p>
                      <a:r>
                        <a:rPr lang="en-SG" sz="1900" b="1" dirty="0" err="1"/>
                        <a:t>StAT</a:t>
                      </a:r>
                      <a:r>
                        <a:rPr lang="en-SG" sz="1900" b="1" dirty="0"/>
                        <a:t>-TB,</a:t>
                      </a:r>
                    </a:p>
                    <a:p>
                      <a:r>
                        <a:rPr lang="en-SG" sz="1900" b="0" i="1" dirty="0"/>
                        <a:t>recruiting</a:t>
                      </a:r>
                    </a:p>
                    <a:p>
                      <a:endParaRPr lang="en-SG" sz="1900" b="1" dirty="0"/>
                    </a:p>
                  </a:txBody>
                  <a:tcPr/>
                </a:tc>
                <a:tc>
                  <a:txBody>
                    <a:bodyPr/>
                    <a:lstStyle/>
                    <a:p>
                      <a:r>
                        <a:rPr lang="en-US" sz="1900" b="0" i="0" kern="1200" dirty="0">
                          <a:solidFill>
                            <a:schemeClr val="dk1"/>
                          </a:solidFill>
                          <a:effectLst/>
                          <a:latin typeface="+mn-lt"/>
                          <a:ea typeface="+mn-ea"/>
                          <a:cs typeface="+mn-cs"/>
                        </a:rPr>
                        <a:t>Safety, tolerability, and </a:t>
                      </a:r>
                      <a:r>
                        <a:rPr lang="en-US" sz="1900" b="0" i="0" kern="1200" dirty="0" err="1">
                          <a:solidFill>
                            <a:schemeClr val="dk1"/>
                          </a:solidFill>
                          <a:effectLst/>
                          <a:latin typeface="+mn-lt"/>
                          <a:ea typeface="+mn-ea"/>
                          <a:cs typeface="+mn-cs"/>
                        </a:rPr>
                        <a:t>pK</a:t>
                      </a:r>
                      <a:r>
                        <a:rPr lang="en-US" sz="1900" b="0" i="0" kern="1200" dirty="0">
                          <a:solidFill>
                            <a:schemeClr val="dk1"/>
                          </a:solidFill>
                          <a:effectLst/>
                          <a:latin typeface="+mn-lt"/>
                          <a:ea typeface="+mn-ea"/>
                          <a:cs typeface="+mn-cs"/>
                        </a:rPr>
                        <a:t> of </a:t>
                      </a:r>
                      <a:r>
                        <a:rPr lang="en-US" sz="1900" b="1" i="0" kern="1200" dirty="0">
                          <a:solidFill>
                            <a:schemeClr val="dk1"/>
                          </a:solidFill>
                          <a:effectLst/>
                          <a:latin typeface="+mn-lt"/>
                          <a:ea typeface="+mn-ea"/>
                          <a:cs typeface="+mn-cs"/>
                        </a:rPr>
                        <a:t>pravastatin</a:t>
                      </a:r>
                      <a:r>
                        <a:rPr lang="en-US" sz="1900" b="0" i="0" kern="1200" dirty="0">
                          <a:solidFill>
                            <a:schemeClr val="dk1"/>
                          </a:solidFill>
                          <a:effectLst/>
                          <a:latin typeface="+mn-lt"/>
                          <a:ea typeface="+mn-ea"/>
                          <a:cs typeface="+mn-cs"/>
                        </a:rPr>
                        <a:t> + TB treatment. </a:t>
                      </a:r>
                      <a:endParaRPr lang="en-SG" sz="1900" dirty="0"/>
                    </a:p>
                  </a:txBody>
                  <a:tcPr/>
                </a:tc>
                <a:tc>
                  <a:txBody>
                    <a:bodyPr/>
                    <a:lstStyle/>
                    <a:p>
                      <a:r>
                        <a:rPr lang="en-SG" sz="1900" b="1" dirty="0"/>
                        <a:t>n=40</a:t>
                      </a:r>
                      <a:endParaRPr lang="en-SG" sz="1900" dirty="0"/>
                    </a:p>
                    <a:p>
                      <a:r>
                        <a:rPr lang="en-SG" sz="1900" dirty="0"/>
                        <a:t>80 -&gt; 40, 120, 160mg</a:t>
                      </a:r>
                    </a:p>
                    <a:p>
                      <a:r>
                        <a:rPr lang="en-SG" sz="1900" dirty="0"/>
                        <a:t>14 days duration </a:t>
                      </a:r>
                    </a:p>
                  </a:txBody>
                  <a:tcPr/>
                </a:tc>
                <a:tc>
                  <a:txBody>
                    <a:bodyPr/>
                    <a:lstStyle/>
                    <a:p>
                      <a:r>
                        <a:rPr lang="en-US" sz="1900" b="0" i="0" kern="1200" dirty="0">
                          <a:solidFill>
                            <a:schemeClr val="dk1"/>
                          </a:solidFill>
                          <a:effectLst/>
                          <a:latin typeface="+mn-lt"/>
                          <a:ea typeface="+mn-ea"/>
                          <a:cs typeface="+mn-cs"/>
                        </a:rPr>
                        <a:t>1) Number of </a:t>
                      </a:r>
                      <a:r>
                        <a:rPr lang="en-US" sz="1900" b="0" i="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b="0" i="0" kern="1200" dirty="0">
                          <a:solidFill>
                            <a:schemeClr val="dk1"/>
                          </a:solidFill>
                          <a:effectLst/>
                          <a:latin typeface="+mn-lt"/>
                          <a:ea typeface="+mn-ea"/>
                          <a:cs typeface="+mn-cs"/>
                        </a:rPr>
                        <a:t>Grade 3 AE.</a:t>
                      </a:r>
                      <a:endParaRPr lang="en-SG" sz="1900" dirty="0"/>
                    </a:p>
                  </a:txBody>
                  <a:tcPr/>
                </a:tc>
                <a:extLst>
                  <a:ext uri="{0D108BD9-81ED-4DB2-BD59-A6C34878D82A}">
                    <a16:rowId xmlns:a16="http://schemas.microsoft.com/office/drawing/2014/main" val="1274495118"/>
                  </a:ext>
                </a:extLst>
              </a:tr>
              <a:tr h="902475">
                <a:tc>
                  <a:txBody>
                    <a:bodyPr/>
                    <a:lstStyle/>
                    <a:p>
                      <a:r>
                        <a:rPr lang="en-SG" sz="1900" b="1" dirty="0"/>
                        <a:t>ROSETTA </a:t>
                      </a:r>
                    </a:p>
                    <a:p>
                      <a:endParaRPr lang="en-SG" sz="1900" b="1" dirty="0"/>
                    </a:p>
                  </a:txBody>
                  <a:tcPr/>
                </a:tc>
                <a:tc>
                  <a:txBody>
                    <a:bodyPr/>
                    <a:lstStyle/>
                    <a:p>
                      <a:r>
                        <a:rPr lang="en-SG" sz="1900" dirty="0"/>
                        <a:t>Efficacy of </a:t>
                      </a:r>
                      <a:r>
                        <a:rPr lang="en-SG" sz="1900" b="1" dirty="0"/>
                        <a:t>rosuvastatin</a:t>
                      </a:r>
                      <a:r>
                        <a:rPr lang="en-SG" sz="1900" dirty="0"/>
                        <a:t> + TB treatment; microbiological, safety, clinical</a:t>
                      </a:r>
                    </a:p>
                  </a:txBody>
                  <a:tcPr/>
                </a:tc>
                <a:tc>
                  <a:txBody>
                    <a:bodyPr/>
                    <a:lstStyle/>
                    <a:p>
                      <a:r>
                        <a:rPr lang="en-SG" sz="1900" b="1" dirty="0"/>
                        <a:t>n=154</a:t>
                      </a:r>
                    </a:p>
                    <a:p>
                      <a:r>
                        <a:rPr lang="en-SG" sz="1900" dirty="0"/>
                        <a:t>10mg</a:t>
                      </a:r>
                    </a:p>
                    <a:p>
                      <a:r>
                        <a:rPr lang="en-SG" sz="1900" dirty="0"/>
                        <a:t>24 weeks (8 weeks primary end-point)</a:t>
                      </a:r>
                    </a:p>
                  </a:txBody>
                  <a:tcPr/>
                </a:tc>
                <a:tc>
                  <a:txBody>
                    <a:bodyPr/>
                    <a:lstStyle/>
                    <a:p>
                      <a:pPr marL="342900" indent="-342900">
                        <a:buAutoNum type="arabicParenR"/>
                      </a:pPr>
                      <a:r>
                        <a:rPr lang="en-SG" sz="1900" dirty="0"/>
                        <a:t>Time to SCC within 8 weeks</a:t>
                      </a:r>
                    </a:p>
                    <a:p>
                      <a:pPr marL="342900" indent="-342900">
                        <a:buAutoNum type="arabicParenR"/>
                      </a:pPr>
                      <a:r>
                        <a:rPr lang="en-SG" sz="1900" dirty="0"/>
                        <a:t>Grade 3/4 </a:t>
                      </a:r>
                    </a:p>
                  </a:txBody>
                  <a:tcPr/>
                </a:tc>
                <a:extLst>
                  <a:ext uri="{0D108BD9-81ED-4DB2-BD59-A6C34878D82A}">
                    <a16:rowId xmlns:a16="http://schemas.microsoft.com/office/drawing/2014/main" val="871861458"/>
                  </a:ext>
                </a:extLst>
              </a:tr>
              <a:tr h="751205">
                <a:tc>
                  <a:txBody>
                    <a:bodyPr/>
                    <a:lstStyle/>
                    <a:p>
                      <a:r>
                        <a:rPr lang="en-SG" sz="1900" b="1" dirty="0"/>
                        <a:t>ATORTUB, </a:t>
                      </a:r>
                      <a:r>
                        <a:rPr lang="en-SG" sz="1900" b="0" i="1" dirty="0"/>
                        <a:t>recruiting</a:t>
                      </a:r>
                    </a:p>
                  </a:txBody>
                  <a:tcPr/>
                </a:tc>
                <a:tc>
                  <a:txBody>
                    <a:bodyPr/>
                    <a:lstStyle/>
                    <a:p>
                      <a:r>
                        <a:rPr lang="en-SG" sz="1900" dirty="0"/>
                        <a:t>Efficacy of </a:t>
                      </a:r>
                      <a:r>
                        <a:rPr lang="en-SG" sz="1900" b="1" dirty="0"/>
                        <a:t>atorvastatin </a:t>
                      </a:r>
                      <a:r>
                        <a:rPr lang="en-SG" sz="1900" dirty="0"/>
                        <a:t>+ TB treatment; microbiological, safety</a:t>
                      </a:r>
                    </a:p>
                  </a:txBody>
                  <a:tcPr/>
                </a:tc>
                <a:tc>
                  <a:txBody>
                    <a:bodyPr/>
                    <a:lstStyle/>
                    <a:p>
                      <a:r>
                        <a:rPr lang="en-SG" sz="1900" b="1" dirty="0"/>
                        <a:t>n=150</a:t>
                      </a:r>
                    </a:p>
                    <a:p>
                      <a:r>
                        <a:rPr lang="en-SG" sz="1900" b="0" dirty="0"/>
                        <a:t>30/40mg</a:t>
                      </a:r>
                    </a:p>
                    <a:p>
                      <a:r>
                        <a:rPr lang="en-SG" sz="1900" b="0" dirty="0"/>
                        <a:t>24 weeks (8 week primary end-point)</a:t>
                      </a:r>
                    </a:p>
                  </a:txBody>
                  <a:tcPr/>
                </a:tc>
                <a:tc>
                  <a:txBody>
                    <a:bodyPr/>
                    <a:lstStyle/>
                    <a:p>
                      <a:pPr marL="342900" indent="-342900">
                        <a:buAutoNum type="arabicParenR"/>
                      </a:pPr>
                      <a:r>
                        <a:rPr lang="en-SG" sz="1900" dirty="0"/>
                        <a:t>SCC at 8 weeks</a:t>
                      </a:r>
                    </a:p>
                    <a:p>
                      <a:pPr marL="342900" indent="-342900">
                        <a:buAutoNum type="arabicParenR"/>
                      </a:pPr>
                      <a:r>
                        <a:rPr lang="en-SG" sz="1900" dirty="0"/>
                        <a:t>EBA (solid culture)</a:t>
                      </a:r>
                    </a:p>
                    <a:p>
                      <a:pPr marL="342900" indent="-342900">
                        <a:buAutoNum type="arabicParenR"/>
                      </a:pPr>
                      <a:r>
                        <a:rPr lang="en-SG" sz="1900" dirty="0"/>
                        <a:t>Treatment related AE</a:t>
                      </a:r>
                    </a:p>
                  </a:txBody>
                  <a:tcPr/>
                </a:tc>
                <a:extLst>
                  <a:ext uri="{0D108BD9-81ED-4DB2-BD59-A6C34878D82A}">
                    <a16:rowId xmlns:a16="http://schemas.microsoft.com/office/drawing/2014/main" val="2017363577"/>
                  </a:ext>
                </a:extLst>
              </a:tr>
            </a:tbl>
          </a:graphicData>
        </a:graphic>
      </p:graphicFrame>
      <p:sp>
        <p:nvSpPr>
          <p:cNvPr id="7" name="Title 1">
            <a:extLst>
              <a:ext uri="{FF2B5EF4-FFF2-40B4-BE49-F238E27FC236}">
                <a16:creationId xmlns:a16="http://schemas.microsoft.com/office/drawing/2014/main" id="{DC957C6C-EB48-4C9A-95B1-EB60B772CF9B}"/>
              </a:ext>
            </a:extLst>
          </p:cNvPr>
          <p:cNvSpPr txBox="1">
            <a:spLocks/>
          </p:cNvSpPr>
          <p:nvPr/>
        </p:nvSpPr>
        <p:spPr>
          <a:xfrm>
            <a:off x="781050" y="517527"/>
            <a:ext cx="7886700" cy="11779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SG" dirty="0"/>
              <a:t>Current Trials of Statins in TB</a:t>
            </a:r>
          </a:p>
        </p:txBody>
      </p:sp>
    </p:spTree>
    <p:extLst>
      <p:ext uri="{BB962C8B-B14F-4D97-AF65-F5344CB8AC3E}">
        <p14:creationId xmlns:p14="http://schemas.microsoft.com/office/powerpoint/2010/main" val="4293513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EBABE-CA53-4F25-80AB-F9DE093C9504}"/>
              </a:ext>
            </a:extLst>
          </p:cNvPr>
          <p:cNvSpPr>
            <a:spLocks noGrp="1"/>
          </p:cNvSpPr>
          <p:nvPr>
            <p:ph type="ctrTitle"/>
          </p:nvPr>
        </p:nvSpPr>
        <p:spPr>
          <a:xfrm>
            <a:off x="685800" y="1865764"/>
            <a:ext cx="7772400" cy="2387600"/>
          </a:xfrm>
        </p:spPr>
        <p:txBody>
          <a:bodyPr>
            <a:normAutofit/>
          </a:bodyPr>
          <a:lstStyle/>
          <a:p>
            <a:r>
              <a:rPr lang="en-SG" sz="5000" b="1" dirty="0" err="1"/>
              <a:t>ROS</a:t>
            </a:r>
            <a:r>
              <a:rPr lang="en-SG" sz="5000" dirty="0" err="1"/>
              <a:t>uvastatin</a:t>
            </a:r>
            <a:r>
              <a:rPr lang="en-SG" sz="5000" dirty="0"/>
              <a:t> </a:t>
            </a:r>
            <a:r>
              <a:rPr lang="en-SG" sz="5000" b="1" dirty="0"/>
              <a:t>E</a:t>
            </a:r>
            <a:r>
              <a:rPr lang="en-SG" sz="5000" dirty="0"/>
              <a:t>valuation as a </a:t>
            </a:r>
            <a:r>
              <a:rPr lang="en-SG" sz="5000" b="1" dirty="0"/>
              <a:t>T</a:t>
            </a:r>
            <a:r>
              <a:rPr lang="en-SG" sz="5000" dirty="0"/>
              <a:t>uberculosis </a:t>
            </a:r>
            <a:r>
              <a:rPr lang="en-SG" sz="5000" b="1" dirty="0"/>
              <a:t>T</a:t>
            </a:r>
            <a:r>
              <a:rPr lang="en-SG" sz="5000" dirty="0"/>
              <a:t>reatment </a:t>
            </a:r>
            <a:r>
              <a:rPr lang="en-SG" sz="5000" b="1" dirty="0"/>
              <a:t>A</a:t>
            </a:r>
            <a:r>
              <a:rPr lang="en-SG" sz="5000" dirty="0"/>
              <a:t>djunct </a:t>
            </a:r>
          </a:p>
        </p:txBody>
      </p:sp>
      <p:sp>
        <p:nvSpPr>
          <p:cNvPr id="3" name="Subtitle 2">
            <a:extLst>
              <a:ext uri="{FF2B5EF4-FFF2-40B4-BE49-F238E27FC236}">
                <a16:creationId xmlns:a16="http://schemas.microsoft.com/office/drawing/2014/main" id="{5D5D9A02-2C4B-43B2-9167-D660F8007E74}"/>
              </a:ext>
            </a:extLst>
          </p:cNvPr>
          <p:cNvSpPr>
            <a:spLocks noGrp="1"/>
          </p:cNvSpPr>
          <p:nvPr>
            <p:ph type="subTitle" idx="1"/>
          </p:nvPr>
        </p:nvSpPr>
        <p:spPr>
          <a:xfrm>
            <a:off x="1143000" y="4679724"/>
            <a:ext cx="6858000" cy="1655762"/>
          </a:xfrm>
        </p:spPr>
        <p:txBody>
          <a:bodyPr>
            <a:normAutofit fontScale="77500" lnSpcReduction="20000"/>
          </a:bodyPr>
          <a:lstStyle/>
          <a:p>
            <a:r>
              <a:rPr lang="en-SG" sz="2500" b="1" dirty="0">
                <a:latin typeface="Calibri" panose="020F0502020204030204" pitchFamily="34" charset="0"/>
                <a:cs typeface="Calibri" panose="020F0502020204030204" pitchFamily="34" charset="0"/>
              </a:rPr>
              <a:t>Sponsor: </a:t>
            </a:r>
            <a:r>
              <a:rPr lang="en-SG" sz="2500" dirty="0">
                <a:latin typeface="Calibri" panose="020F0502020204030204" pitchFamily="34" charset="0"/>
                <a:cs typeface="Calibri" panose="020F0502020204030204" pitchFamily="34" charset="0"/>
              </a:rPr>
              <a:t>National University Hospital, Singapore</a:t>
            </a:r>
          </a:p>
          <a:p>
            <a:r>
              <a:rPr lang="en-SG" sz="2400" b="1" dirty="0">
                <a:latin typeface="Calibri" panose="020F0502020204030204" pitchFamily="34" charset="0"/>
                <a:cs typeface="Calibri" panose="020F0502020204030204" pitchFamily="34" charset="0"/>
              </a:rPr>
              <a:t>Funded: </a:t>
            </a:r>
            <a:r>
              <a:rPr lang="en-SG" sz="2400" dirty="0">
                <a:latin typeface="Calibri" panose="020F0502020204030204" pitchFamily="34" charset="0"/>
                <a:cs typeface="Calibri" panose="020F0502020204030204" pitchFamily="34" charset="0"/>
              </a:rPr>
              <a:t>National Medical Research Council, Singapore</a:t>
            </a:r>
          </a:p>
          <a:p>
            <a:endParaRPr lang="en-SG" dirty="0">
              <a:latin typeface="Calibri" panose="020F0502020204030204" pitchFamily="34" charset="0"/>
              <a:cs typeface="Calibri" panose="020F0502020204030204" pitchFamily="34" charset="0"/>
            </a:endParaRPr>
          </a:p>
          <a:p>
            <a:r>
              <a:rPr lang="en-SG" sz="2400" b="1" dirty="0">
                <a:latin typeface="Calibri" panose="020F0502020204030204" pitchFamily="34" charset="0"/>
                <a:cs typeface="Calibri" panose="020F0502020204030204" pitchFamily="34" charset="0"/>
              </a:rPr>
              <a:t>Chief Investigator: </a:t>
            </a:r>
            <a:r>
              <a:rPr lang="en-SG" sz="2400" dirty="0">
                <a:latin typeface="Calibri" panose="020F0502020204030204" pitchFamily="34" charset="0"/>
                <a:cs typeface="Calibri" panose="020F0502020204030204" pitchFamily="34" charset="0"/>
              </a:rPr>
              <a:t>Prof Nick Paton</a:t>
            </a:r>
          </a:p>
          <a:p>
            <a:r>
              <a:rPr lang="en-SG" b="1" dirty="0">
                <a:latin typeface="Calibri" panose="020F0502020204030204" pitchFamily="34" charset="0"/>
                <a:cs typeface="Calibri" panose="020F0502020204030204" pitchFamily="34" charset="0"/>
              </a:rPr>
              <a:t>Project Lead: </a:t>
            </a:r>
            <a:r>
              <a:rPr lang="en-SG" dirty="0">
                <a:latin typeface="Calibri" panose="020F0502020204030204" pitchFamily="34" charset="0"/>
                <a:cs typeface="Calibri" panose="020F0502020204030204" pitchFamily="34" charset="0"/>
              </a:rPr>
              <a:t>Dr Gail Cross</a:t>
            </a:r>
            <a:endParaRPr lang="en-SG" sz="2400" dirty="0">
              <a:latin typeface="Calibri" panose="020F0502020204030204" pitchFamily="34" charset="0"/>
              <a:cs typeface="Calibri" panose="020F0502020204030204" pitchFamily="34" charset="0"/>
            </a:endParaRPr>
          </a:p>
          <a:p>
            <a:endParaRPr lang="en-SG" dirty="0"/>
          </a:p>
        </p:txBody>
      </p:sp>
      <p:pic>
        <p:nvPicPr>
          <p:cNvPr id="4" name="Picture 3">
            <a:extLst>
              <a:ext uri="{FF2B5EF4-FFF2-40B4-BE49-F238E27FC236}">
                <a16:creationId xmlns:a16="http://schemas.microsoft.com/office/drawing/2014/main" id="{E7D8D41A-DEAA-4489-B908-4F5D6D772918}"/>
              </a:ext>
            </a:extLst>
          </p:cNvPr>
          <p:cNvPicPr>
            <a:picLocks noChangeAspect="1"/>
          </p:cNvPicPr>
          <p:nvPr/>
        </p:nvPicPr>
        <p:blipFill>
          <a:blip r:embed="rId3"/>
          <a:stretch>
            <a:fillRect/>
          </a:stretch>
        </p:blipFill>
        <p:spPr>
          <a:xfrm>
            <a:off x="1926528" y="322716"/>
            <a:ext cx="5530272" cy="1116689"/>
          </a:xfrm>
          <a:prstGeom prst="rect">
            <a:avLst/>
          </a:prstGeom>
        </p:spPr>
      </p:pic>
    </p:spTree>
    <p:extLst>
      <p:ext uri="{BB962C8B-B14F-4D97-AF65-F5344CB8AC3E}">
        <p14:creationId xmlns:p14="http://schemas.microsoft.com/office/powerpoint/2010/main" val="42880260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8">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A21D9F-2AB5-4C74-B539-D0DE4AFC05D9}"/>
              </a:ext>
            </a:extLst>
          </p:cNvPr>
          <p:cNvSpPr>
            <a:spLocks noGrp="1"/>
          </p:cNvSpPr>
          <p:nvPr>
            <p:ph type="title"/>
          </p:nvPr>
        </p:nvSpPr>
        <p:spPr>
          <a:xfrm>
            <a:off x="627506" y="278594"/>
            <a:ext cx="7886700" cy="826916"/>
          </a:xfrm>
        </p:spPr>
        <p:txBody>
          <a:bodyPr>
            <a:normAutofit/>
          </a:bodyPr>
          <a:lstStyle/>
          <a:p>
            <a:pPr algn="ctr"/>
            <a:r>
              <a:rPr lang="en-SG" sz="4500" dirty="0"/>
              <a:t>Which Statin? </a:t>
            </a:r>
          </a:p>
        </p:txBody>
      </p:sp>
      <p:graphicFrame>
        <p:nvGraphicFramePr>
          <p:cNvPr id="4" name="Content Placeholder 3">
            <a:extLst>
              <a:ext uri="{FF2B5EF4-FFF2-40B4-BE49-F238E27FC236}">
                <a16:creationId xmlns:a16="http://schemas.microsoft.com/office/drawing/2014/main" id="{D376EF42-2CCE-4A0D-BBC0-142522FA3DB6}"/>
              </a:ext>
            </a:extLst>
          </p:cNvPr>
          <p:cNvGraphicFramePr>
            <a:graphicFrameLocks noGrp="1"/>
          </p:cNvGraphicFramePr>
          <p:nvPr>
            <p:ph idx="1"/>
            <p:extLst>
              <p:ext uri="{D42A27DB-BD31-4B8C-83A1-F6EECF244321}">
                <p14:modId xmlns:p14="http://schemas.microsoft.com/office/powerpoint/2010/main" val="2207995117"/>
              </p:ext>
            </p:extLst>
          </p:nvPr>
        </p:nvGraphicFramePr>
        <p:xfrm>
          <a:off x="-1" y="1384104"/>
          <a:ext cx="9141714" cy="5230056"/>
        </p:xfrm>
        <a:graphic>
          <a:graphicData uri="http://schemas.openxmlformats.org/drawingml/2006/table">
            <a:tbl>
              <a:tblPr firstRow="1" firstCol="1" bandRow="1">
                <a:noFill/>
                <a:tableStyleId>{5C22544A-7EE6-4342-B048-85BDC9FD1C3A}</a:tableStyleId>
              </a:tblPr>
              <a:tblGrid>
                <a:gridCol w="2307102">
                  <a:extLst>
                    <a:ext uri="{9D8B030D-6E8A-4147-A177-3AD203B41FA5}">
                      <a16:colId xmlns:a16="http://schemas.microsoft.com/office/drawing/2014/main" val="3025461919"/>
                    </a:ext>
                  </a:extLst>
                </a:gridCol>
                <a:gridCol w="1266092">
                  <a:extLst>
                    <a:ext uri="{9D8B030D-6E8A-4147-A177-3AD203B41FA5}">
                      <a16:colId xmlns:a16="http://schemas.microsoft.com/office/drawing/2014/main" val="2487520158"/>
                    </a:ext>
                  </a:extLst>
                </a:gridCol>
                <a:gridCol w="1223889">
                  <a:extLst>
                    <a:ext uri="{9D8B030D-6E8A-4147-A177-3AD203B41FA5}">
                      <a16:colId xmlns:a16="http://schemas.microsoft.com/office/drawing/2014/main" val="2772863583"/>
                    </a:ext>
                  </a:extLst>
                </a:gridCol>
                <a:gridCol w="1111349">
                  <a:extLst>
                    <a:ext uri="{9D8B030D-6E8A-4147-A177-3AD203B41FA5}">
                      <a16:colId xmlns:a16="http://schemas.microsoft.com/office/drawing/2014/main" val="3515723266"/>
                    </a:ext>
                  </a:extLst>
                </a:gridCol>
                <a:gridCol w="1111347">
                  <a:extLst>
                    <a:ext uri="{9D8B030D-6E8A-4147-A177-3AD203B41FA5}">
                      <a16:colId xmlns:a16="http://schemas.microsoft.com/office/drawing/2014/main" val="3256735180"/>
                    </a:ext>
                  </a:extLst>
                </a:gridCol>
                <a:gridCol w="1098109">
                  <a:extLst>
                    <a:ext uri="{9D8B030D-6E8A-4147-A177-3AD203B41FA5}">
                      <a16:colId xmlns:a16="http://schemas.microsoft.com/office/drawing/2014/main" val="3368127853"/>
                    </a:ext>
                  </a:extLst>
                </a:gridCol>
                <a:gridCol w="1023826">
                  <a:extLst>
                    <a:ext uri="{9D8B030D-6E8A-4147-A177-3AD203B41FA5}">
                      <a16:colId xmlns:a16="http://schemas.microsoft.com/office/drawing/2014/main" val="872641532"/>
                    </a:ext>
                  </a:extLst>
                </a:gridCol>
              </a:tblGrid>
              <a:tr h="291155">
                <a:tc>
                  <a:txBody>
                    <a:bodyPr/>
                    <a:lstStyle/>
                    <a:p>
                      <a:pPr algn="just"/>
                      <a:r>
                        <a:rPr lang="en-GB" sz="1600" b="0" cap="none" spc="0" dirty="0">
                          <a:solidFill>
                            <a:schemeClr val="tx1"/>
                          </a:solidFill>
                          <a:effectLst/>
                        </a:rPr>
                        <a:t> </a:t>
                      </a:r>
                      <a:endParaRPr lang="en-SG" sz="1600" b="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lnL>
                    <a:lnR w="12700" cmpd="sng">
                      <a:noFill/>
                    </a:lnR>
                    <a:lnT w="28575" cap="flat" cmpd="sng" algn="ctr">
                      <a:solidFill>
                        <a:schemeClr val="tx1"/>
                      </a:solidFill>
                      <a:prstDash val="solid"/>
                    </a:lnT>
                    <a:lnB w="38100" cmpd="sng">
                      <a:noFill/>
                    </a:lnB>
                    <a:noFill/>
                  </a:tcPr>
                </a:tc>
                <a:tc>
                  <a:txBody>
                    <a:bodyPr/>
                    <a:lstStyle/>
                    <a:p>
                      <a:pPr algn="just"/>
                      <a:r>
                        <a:rPr lang="en-GB" sz="1600" b="1" cap="none" spc="0" dirty="0">
                          <a:solidFill>
                            <a:srgbClr val="FF0000"/>
                          </a:solidFill>
                          <a:effectLst/>
                        </a:rPr>
                        <a:t>Rosuvastatin</a:t>
                      </a:r>
                      <a:endParaRPr lang="en-SG" sz="1600" b="1" cap="none" spc="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lnL>
                    <a:lnR w="12700" cmpd="sng">
                      <a:noFill/>
                    </a:lnR>
                    <a:lnT w="28575" cap="flat" cmpd="sng" algn="ctr">
                      <a:solidFill>
                        <a:schemeClr val="tx1"/>
                      </a:solidFill>
                      <a:prstDash val="solid"/>
                    </a:lnT>
                    <a:lnB w="38100" cmpd="sng">
                      <a:noFill/>
                    </a:lnB>
                    <a:noFill/>
                  </a:tcPr>
                </a:tc>
                <a:tc>
                  <a:txBody>
                    <a:bodyPr/>
                    <a:lstStyle/>
                    <a:p>
                      <a:pPr algn="just"/>
                      <a:r>
                        <a:rPr lang="en-GB" sz="1600" b="0" cap="none" spc="0" dirty="0" err="1">
                          <a:solidFill>
                            <a:schemeClr val="tx1"/>
                          </a:solidFill>
                          <a:effectLst/>
                        </a:rPr>
                        <a:t>Pitavastatin</a:t>
                      </a:r>
                      <a:endParaRPr lang="en-SG" sz="1600" b="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lnL>
                    <a:lnR w="12700" cmpd="sng">
                      <a:noFill/>
                    </a:lnR>
                    <a:lnT w="28575" cap="flat" cmpd="sng" algn="ctr">
                      <a:solidFill>
                        <a:schemeClr val="tx1"/>
                      </a:solidFill>
                      <a:prstDash val="solid"/>
                    </a:lnT>
                    <a:lnB w="38100" cmpd="sng">
                      <a:noFill/>
                    </a:lnB>
                    <a:noFill/>
                  </a:tcPr>
                </a:tc>
                <a:tc>
                  <a:txBody>
                    <a:bodyPr/>
                    <a:lstStyle/>
                    <a:p>
                      <a:pPr algn="just"/>
                      <a:r>
                        <a:rPr lang="en-GB" sz="1600" b="1" cap="none" spc="0" dirty="0">
                          <a:solidFill>
                            <a:srgbClr val="0070C0"/>
                          </a:solidFill>
                          <a:effectLst/>
                        </a:rPr>
                        <a:t>Pravastatin</a:t>
                      </a:r>
                      <a:endParaRPr lang="en-SG" sz="1600" b="1" cap="none" spc="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lnL>
                    <a:lnR w="12700" cmpd="sng">
                      <a:noFill/>
                    </a:lnR>
                    <a:lnT w="28575" cap="flat" cmpd="sng" algn="ctr">
                      <a:solidFill>
                        <a:schemeClr val="tx1"/>
                      </a:solidFill>
                      <a:prstDash val="solid"/>
                    </a:lnT>
                    <a:lnB w="38100" cmpd="sng">
                      <a:noFill/>
                    </a:lnB>
                    <a:noFill/>
                  </a:tcPr>
                </a:tc>
                <a:tc>
                  <a:txBody>
                    <a:bodyPr/>
                    <a:lstStyle/>
                    <a:p>
                      <a:pPr algn="just"/>
                      <a:r>
                        <a:rPr lang="en-GB" sz="1600" b="0" cap="none" spc="0" dirty="0">
                          <a:solidFill>
                            <a:schemeClr val="tx1"/>
                          </a:solidFill>
                          <a:effectLst/>
                        </a:rPr>
                        <a:t>Atorvastatin</a:t>
                      </a:r>
                      <a:endParaRPr lang="en-SG" sz="1600" b="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lnL>
                    <a:lnR w="12700" cmpd="sng">
                      <a:noFill/>
                    </a:lnR>
                    <a:lnT w="28575" cap="flat" cmpd="sng" algn="ctr">
                      <a:solidFill>
                        <a:schemeClr val="tx1"/>
                      </a:solidFill>
                      <a:prstDash val="solid"/>
                    </a:lnT>
                    <a:lnB w="38100" cmpd="sng">
                      <a:noFill/>
                    </a:lnB>
                    <a:noFill/>
                  </a:tcPr>
                </a:tc>
                <a:tc>
                  <a:txBody>
                    <a:bodyPr/>
                    <a:lstStyle/>
                    <a:p>
                      <a:pPr algn="just"/>
                      <a:r>
                        <a:rPr lang="en-GB" sz="1600" b="0" cap="none" spc="0" dirty="0">
                          <a:solidFill>
                            <a:schemeClr val="tx1"/>
                          </a:solidFill>
                          <a:effectLst/>
                        </a:rPr>
                        <a:t>Simvastatin</a:t>
                      </a:r>
                      <a:endParaRPr lang="en-SG" sz="1600" b="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lnL>
                    <a:lnR w="12700" cmpd="sng">
                      <a:noFill/>
                    </a:lnR>
                    <a:lnT w="28575" cap="flat" cmpd="sng" algn="ctr">
                      <a:solidFill>
                        <a:schemeClr val="tx1"/>
                      </a:solidFill>
                      <a:prstDash val="solid"/>
                    </a:lnT>
                    <a:lnB w="38100" cmpd="sng">
                      <a:noFill/>
                    </a:lnB>
                    <a:noFill/>
                  </a:tcPr>
                </a:tc>
                <a:tc>
                  <a:txBody>
                    <a:bodyPr/>
                    <a:lstStyle/>
                    <a:p>
                      <a:pPr algn="just"/>
                      <a:r>
                        <a:rPr lang="en-GB" sz="1600" b="0" cap="none" spc="0" dirty="0">
                          <a:solidFill>
                            <a:schemeClr val="tx1"/>
                          </a:solidFill>
                          <a:effectLst/>
                        </a:rPr>
                        <a:t>Fluvastatin</a:t>
                      </a:r>
                      <a:endParaRPr lang="en-SG" sz="1600" b="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lnL>
                    <a:lnR w="12700" cmpd="sng">
                      <a:noFill/>
                    </a:lnR>
                    <a:lnT w="28575" cap="flat" cmpd="sng" algn="ctr">
                      <a:solidFill>
                        <a:schemeClr val="tx1"/>
                      </a:solidFill>
                      <a:prstDash val="solid"/>
                    </a:lnT>
                    <a:lnB w="38100" cmpd="sng">
                      <a:noFill/>
                    </a:lnB>
                    <a:noFill/>
                  </a:tcPr>
                </a:tc>
                <a:extLst>
                  <a:ext uri="{0D108BD9-81ED-4DB2-BD59-A6C34878D82A}">
                    <a16:rowId xmlns:a16="http://schemas.microsoft.com/office/drawing/2014/main" val="1591193531"/>
                  </a:ext>
                </a:extLst>
              </a:tr>
              <a:tr h="291155">
                <a:tc>
                  <a:txBody>
                    <a:bodyPr/>
                    <a:lstStyle/>
                    <a:p>
                      <a:r>
                        <a:rPr lang="en-GB" sz="1600" b="1" cap="none" spc="0" dirty="0">
                          <a:solidFill>
                            <a:schemeClr val="tx1"/>
                          </a:solidFill>
                          <a:effectLst/>
                        </a:rPr>
                        <a:t>LDL-C lowering Potency</a:t>
                      </a:r>
                      <a:endParaRPr lang="en-SG" sz="16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28575" cap="flat" cmpd="sng" algn="ctr">
                      <a:noFill/>
                      <a:prstDash val="solid"/>
                    </a:lnL>
                    <a:lnR w="12700" cmpd="sng">
                      <a:noFill/>
                      <a:prstDash val="solid"/>
                    </a:lnR>
                    <a:lnT w="38100" cmpd="sng">
                      <a:noFill/>
                    </a:lnT>
                    <a:lnB w="12700" cap="flat" cmpd="sng" algn="ctr">
                      <a:noFill/>
                      <a:prstDash val="solid"/>
                    </a:lnB>
                    <a:noFill/>
                  </a:tcPr>
                </a:tc>
                <a:tc>
                  <a:txBody>
                    <a:bodyPr/>
                    <a:lstStyle/>
                    <a:p>
                      <a:pPr algn="just"/>
                      <a:r>
                        <a:rPr lang="en-GB" sz="1600" b="1" cap="none" spc="0" dirty="0">
                          <a:solidFill>
                            <a:srgbClr val="FF0000"/>
                          </a:solidFill>
                          <a:effectLst/>
                        </a:rPr>
                        <a:t>++++</a:t>
                      </a:r>
                      <a:endParaRPr lang="en-SG" sz="1600" b="1" cap="none" spc="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prstDash val="solid"/>
                    </a:lnL>
                    <a:lnR w="12700" cmpd="sng">
                      <a:noFill/>
                      <a:prstDash val="solid"/>
                    </a:lnR>
                    <a:lnT w="38100" cmpd="sng">
                      <a:noFill/>
                    </a:lnT>
                    <a:lnB w="12700" cap="flat" cmpd="sng" algn="ctr">
                      <a:noFill/>
                      <a:prstDash val="solid"/>
                    </a:lnB>
                    <a:noFill/>
                  </a:tcPr>
                </a:tc>
                <a:tc>
                  <a:txBody>
                    <a:bodyPr/>
                    <a:lstStyle/>
                    <a:p>
                      <a:pPr algn="just"/>
                      <a:r>
                        <a:rPr lang="en-GB" sz="1600" cap="none" spc="0">
                          <a:solidFill>
                            <a:schemeClr val="tx1"/>
                          </a:solidFill>
                          <a:effectLst/>
                        </a:rPr>
                        <a:t>++</a:t>
                      </a:r>
                      <a:endParaRPr lang="en-SG" sz="16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prstDash val="solid"/>
                    </a:lnL>
                    <a:lnR w="12700" cmpd="sng">
                      <a:noFill/>
                      <a:prstDash val="solid"/>
                    </a:lnR>
                    <a:lnT w="38100" cmpd="sng">
                      <a:noFill/>
                    </a:lnT>
                    <a:lnB w="12700" cap="flat" cmpd="sng" algn="ctr">
                      <a:noFill/>
                      <a:prstDash val="solid"/>
                    </a:lnB>
                    <a:noFill/>
                  </a:tcPr>
                </a:tc>
                <a:tc>
                  <a:txBody>
                    <a:bodyPr/>
                    <a:lstStyle/>
                    <a:p>
                      <a:pPr algn="just"/>
                      <a:r>
                        <a:rPr lang="en-GB" sz="1600" b="1" cap="none" spc="0" dirty="0">
                          <a:solidFill>
                            <a:srgbClr val="0070C0"/>
                          </a:solidFill>
                          <a:effectLst/>
                        </a:rPr>
                        <a:t>+</a:t>
                      </a:r>
                      <a:endParaRPr lang="en-SG" sz="1600" b="1" cap="none" spc="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prstDash val="solid"/>
                    </a:lnL>
                    <a:lnR w="12700" cmpd="sng">
                      <a:noFill/>
                      <a:prstDash val="solid"/>
                    </a:lnR>
                    <a:lnT w="38100" cmpd="sng">
                      <a:noFill/>
                    </a:lnT>
                    <a:lnB w="12700" cap="flat" cmpd="sng" algn="ctr">
                      <a:noFill/>
                      <a:prstDash val="solid"/>
                    </a:lnB>
                    <a:noFill/>
                  </a:tcPr>
                </a:tc>
                <a:tc>
                  <a:txBody>
                    <a:bodyPr/>
                    <a:lstStyle/>
                    <a:p>
                      <a:pPr algn="just"/>
                      <a:r>
                        <a:rPr lang="en-GB" sz="1600" cap="none" spc="0">
                          <a:solidFill>
                            <a:schemeClr val="tx1"/>
                          </a:solidFill>
                          <a:effectLst/>
                        </a:rPr>
                        <a:t>+++</a:t>
                      </a:r>
                      <a:endParaRPr lang="en-SG" sz="16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prstDash val="solid"/>
                    </a:lnL>
                    <a:lnR w="12700" cmpd="sng">
                      <a:noFill/>
                      <a:prstDash val="solid"/>
                    </a:lnR>
                    <a:lnT w="38100" cmpd="sng">
                      <a:noFill/>
                    </a:lnT>
                    <a:lnB w="12700" cap="flat" cmpd="sng" algn="ctr">
                      <a:noFill/>
                      <a:prstDash val="solid"/>
                    </a:lnB>
                    <a:noFill/>
                  </a:tcPr>
                </a:tc>
                <a:tc>
                  <a:txBody>
                    <a:bodyPr/>
                    <a:lstStyle/>
                    <a:p>
                      <a:pPr algn="just"/>
                      <a:r>
                        <a:rPr lang="en-GB" sz="1600" cap="none" spc="0">
                          <a:solidFill>
                            <a:schemeClr val="tx1"/>
                          </a:solidFill>
                          <a:effectLst/>
                        </a:rPr>
                        <a:t>++</a:t>
                      </a:r>
                      <a:endParaRPr lang="en-SG" sz="16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prstDash val="solid"/>
                    </a:lnL>
                    <a:lnR w="12700" cmpd="sng">
                      <a:noFill/>
                      <a:prstDash val="solid"/>
                    </a:lnR>
                    <a:lnT w="38100" cmpd="sng">
                      <a:noFill/>
                    </a:lnT>
                    <a:lnB w="12700" cap="flat" cmpd="sng" algn="ctr">
                      <a:noFill/>
                      <a:prstDash val="solid"/>
                    </a:lnB>
                    <a:noFill/>
                  </a:tcPr>
                </a:tc>
                <a:tc>
                  <a:txBody>
                    <a:bodyPr/>
                    <a:lstStyle/>
                    <a:p>
                      <a:pPr algn="just"/>
                      <a:r>
                        <a:rPr lang="en-GB" sz="1600" cap="none" spc="0">
                          <a:solidFill>
                            <a:schemeClr val="tx1"/>
                          </a:solidFill>
                          <a:effectLst/>
                        </a:rPr>
                        <a:t>+</a:t>
                      </a:r>
                      <a:endParaRPr lang="en-SG" sz="16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prstDash val="solid"/>
                    </a:lnL>
                    <a:lnR w="28575" cap="flat" cmpd="sng" algn="ctr">
                      <a:noFill/>
                      <a:prstDash val="solid"/>
                    </a:lnR>
                    <a:lnT w="38100" cmpd="sng">
                      <a:noFill/>
                    </a:lnT>
                    <a:lnB w="12700" cap="flat" cmpd="sng" algn="ctr">
                      <a:noFill/>
                      <a:prstDash val="solid"/>
                    </a:lnB>
                    <a:noFill/>
                  </a:tcPr>
                </a:tc>
                <a:extLst>
                  <a:ext uri="{0D108BD9-81ED-4DB2-BD59-A6C34878D82A}">
                    <a16:rowId xmlns:a16="http://schemas.microsoft.com/office/drawing/2014/main" val="1226733991"/>
                  </a:ext>
                </a:extLst>
              </a:tr>
              <a:tr h="455516">
                <a:tc>
                  <a:txBody>
                    <a:bodyPr/>
                    <a:lstStyle/>
                    <a:p>
                      <a:r>
                        <a:rPr lang="en-GB" sz="1600" b="1" cap="none" spc="0" dirty="0">
                          <a:solidFill>
                            <a:schemeClr val="tx1"/>
                          </a:solidFill>
                          <a:effectLst/>
                        </a:rPr>
                        <a:t>IC</a:t>
                      </a:r>
                      <a:r>
                        <a:rPr lang="en-GB" sz="1600" b="1" cap="none" spc="0" baseline="-25000" dirty="0">
                          <a:solidFill>
                            <a:schemeClr val="tx1"/>
                          </a:solidFill>
                          <a:effectLst/>
                        </a:rPr>
                        <a:t>50 </a:t>
                      </a:r>
                      <a:r>
                        <a:rPr lang="en-GB" sz="1600" b="1" cap="none" spc="0" dirty="0">
                          <a:solidFill>
                            <a:schemeClr val="tx1"/>
                          </a:solidFill>
                          <a:effectLst/>
                        </a:rPr>
                        <a:t>(</a:t>
                      </a:r>
                      <a:r>
                        <a:rPr lang="en-GB" sz="1600" b="1" cap="none" spc="0" dirty="0" err="1">
                          <a:solidFill>
                            <a:schemeClr val="tx1"/>
                          </a:solidFill>
                          <a:effectLst/>
                        </a:rPr>
                        <a:t>nM</a:t>
                      </a:r>
                      <a:r>
                        <a:rPr lang="en-GB" sz="1600" b="1" cap="none" spc="0" dirty="0">
                          <a:solidFill>
                            <a:schemeClr val="tx1"/>
                          </a:solidFill>
                          <a:effectLst/>
                        </a:rPr>
                        <a:t>) for HMG-CoA reductase inhibition </a:t>
                      </a:r>
                      <a:endParaRPr lang="en-SG" sz="16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just"/>
                      <a:r>
                        <a:rPr lang="en-GB" sz="1600" b="1" cap="none" spc="0" dirty="0">
                          <a:solidFill>
                            <a:srgbClr val="FF0000"/>
                          </a:solidFill>
                          <a:effectLst/>
                        </a:rPr>
                        <a:t>5.4</a:t>
                      </a:r>
                      <a:endParaRPr lang="en-SG" sz="1600" b="1" cap="none" spc="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just"/>
                      <a:r>
                        <a:rPr lang="en-GB" sz="1600" cap="none" spc="0">
                          <a:solidFill>
                            <a:schemeClr val="tx1"/>
                          </a:solidFill>
                          <a:effectLst/>
                        </a:rPr>
                        <a:t>6.8</a:t>
                      </a:r>
                      <a:endParaRPr lang="en-SG" sz="16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just"/>
                      <a:r>
                        <a:rPr lang="en-GB" sz="1600" b="1" cap="none" spc="0" dirty="0">
                          <a:solidFill>
                            <a:srgbClr val="0070C0"/>
                          </a:solidFill>
                          <a:effectLst/>
                        </a:rPr>
                        <a:t>44.1</a:t>
                      </a:r>
                      <a:endParaRPr lang="en-SG" sz="1600" b="1" cap="none" spc="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just"/>
                      <a:r>
                        <a:rPr lang="en-GB" sz="1600" cap="none" spc="0">
                          <a:solidFill>
                            <a:schemeClr val="tx1"/>
                          </a:solidFill>
                          <a:effectLst/>
                        </a:rPr>
                        <a:t>8.2</a:t>
                      </a:r>
                      <a:endParaRPr lang="en-SG" sz="16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just"/>
                      <a:r>
                        <a:rPr lang="en-GB" sz="1600" cap="none" spc="0">
                          <a:solidFill>
                            <a:schemeClr val="tx1"/>
                          </a:solidFill>
                          <a:effectLst/>
                        </a:rPr>
                        <a:t>10.0</a:t>
                      </a:r>
                      <a:endParaRPr lang="en-SG" sz="16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just"/>
                      <a:r>
                        <a:rPr lang="en-GB" sz="1600" cap="none" spc="0">
                          <a:solidFill>
                            <a:schemeClr val="tx1"/>
                          </a:solidFill>
                          <a:effectLst/>
                        </a:rPr>
                        <a:t>27.6</a:t>
                      </a:r>
                      <a:endParaRPr lang="en-SG" sz="16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817449411"/>
                  </a:ext>
                </a:extLst>
              </a:tr>
              <a:tr h="455516">
                <a:tc>
                  <a:txBody>
                    <a:bodyPr/>
                    <a:lstStyle/>
                    <a:p>
                      <a:r>
                        <a:rPr lang="en-GB" sz="1600" b="1" cap="none" spc="0" dirty="0">
                          <a:solidFill>
                            <a:schemeClr val="tx1"/>
                          </a:solidFill>
                          <a:effectLst/>
                        </a:rPr>
                        <a:t>Lipophilicity </a:t>
                      </a:r>
                      <a:endParaRPr lang="en-SG" sz="1600" b="1" cap="none" spc="0" dirty="0">
                        <a:solidFill>
                          <a:schemeClr val="tx1"/>
                        </a:solidFill>
                        <a:effectLst/>
                      </a:endParaRPr>
                    </a:p>
                    <a:p>
                      <a:r>
                        <a:rPr lang="en-GB" sz="1600" b="1" cap="none" spc="0" dirty="0">
                          <a:solidFill>
                            <a:schemeClr val="tx1"/>
                          </a:solidFill>
                          <a:effectLst/>
                        </a:rPr>
                        <a:t>(log P)</a:t>
                      </a:r>
                      <a:endParaRPr lang="en-SG" sz="16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28575" cap="flat" cmpd="sng" algn="ctr">
                      <a:noFill/>
                      <a:prstDash val="solid"/>
                    </a:lnL>
                    <a:lnR w="12700" cmpd="sng">
                      <a:noFill/>
                      <a:prstDash val="solid"/>
                    </a:lnR>
                    <a:lnT w="12700" cmpd="sng">
                      <a:noFill/>
                      <a:prstDash val="solid"/>
                    </a:lnT>
                    <a:lnB w="12700" cap="flat" cmpd="sng" algn="ctr">
                      <a:noFill/>
                      <a:prstDash val="solid"/>
                    </a:lnB>
                    <a:noFill/>
                  </a:tcPr>
                </a:tc>
                <a:tc>
                  <a:txBody>
                    <a:bodyPr/>
                    <a:lstStyle/>
                    <a:p>
                      <a:pPr algn="just"/>
                      <a:r>
                        <a:rPr lang="en-GB" sz="1600" b="1" cap="none" spc="0" dirty="0">
                          <a:solidFill>
                            <a:srgbClr val="FF0000"/>
                          </a:solidFill>
                          <a:effectLst/>
                        </a:rPr>
                        <a:t>0.13</a:t>
                      </a:r>
                      <a:endParaRPr lang="en-SG" sz="1600" b="1" cap="none" spc="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just"/>
                      <a:r>
                        <a:rPr lang="en-GB" sz="1600" cap="none" spc="0">
                          <a:solidFill>
                            <a:schemeClr val="tx1"/>
                          </a:solidFill>
                          <a:effectLst/>
                        </a:rPr>
                        <a:t>1.49</a:t>
                      </a:r>
                      <a:endParaRPr lang="en-SG" sz="16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just"/>
                      <a:r>
                        <a:rPr lang="en-GB" sz="1600" b="1" cap="none" spc="0" dirty="0">
                          <a:solidFill>
                            <a:srgbClr val="0070C0"/>
                          </a:solidFill>
                          <a:effectLst/>
                        </a:rPr>
                        <a:t>-0.23</a:t>
                      </a:r>
                      <a:endParaRPr lang="en-SG" sz="1600" b="1" cap="none" spc="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just"/>
                      <a:r>
                        <a:rPr lang="en-GB" sz="1600" cap="none" spc="0">
                          <a:solidFill>
                            <a:schemeClr val="tx1"/>
                          </a:solidFill>
                          <a:effectLst/>
                        </a:rPr>
                        <a:t>4.06</a:t>
                      </a:r>
                      <a:endParaRPr lang="en-SG" sz="16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just"/>
                      <a:r>
                        <a:rPr lang="en-GB" sz="1600" cap="none" spc="0">
                          <a:solidFill>
                            <a:schemeClr val="tx1"/>
                          </a:solidFill>
                          <a:effectLst/>
                        </a:rPr>
                        <a:t>4.68</a:t>
                      </a:r>
                      <a:endParaRPr lang="en-SG" sz="16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just"/>
                      <a:r>
                        <a:rPr lang="en-GB" sz="1600" cap="none" spc="0">
                          <a:solidFill>
                            <a:schemeClr val="tx1"/>
                          </a:solidFill>
                          <a:effectLst/>
                        </a:rPr>
                        <a:t>3.24</a:t>
                      </a:r>
                      <a:endParaRPr lang="en-SG" sz="16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prstDash val="solid"/>
                    </a:lnL>
                    <a:lnR w="28575" cap="flat" cmpd="sng" algn="ctr">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257562295"/>
                  </a:ext>
                </a:extLst>
              </a:tr>
              <a:tr h="291155">
                <a:tc>
                  <a:txBody>
                    <a:bodyPr/>
                    <a:lstStyle/>
                    <a:p>
                      <a:r>
                        <a:rPr lang="en-GB" sz="1600" b="1" cap="none" spc="0" dirty="0">
                          <a:solidFill>
                            <a:schemeClr val="tx1"/>
                          </a:solidFill>
                          <a:effectLst/>
                        </a:rPr>
                        <a:t>Bioavailability</a:t>
                      </a:r>
                      <a:endParaRPr lang="en-SG" sz="16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just"/>
                      <a:r>
                        <a:rPr lang="en-GB" sz="1600" b="1" cap="none" spc="0" dirty="0">
                          <a:solidFill>
                            <a:srgbClr val="FF0000"/>
                          </a:solidFill>
                          <a:effectLst/>
                        </a:rPr>
                        <a:t>20%</a:t>
                      </a:r>
                      <a:endParaRPr lang="en-SG" sz="1600" b="1" cap="none" spc="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just"/>
                      <a:r>
                        <a:rPr lang="en-GB" sz="1600" cap="none" spc="0">
                          <a:solidFill>
                            <a:schemeClr val="tx1"/>
                          </a:solidFill>
                          <a:effectLst/>
                        </a:rPr>
                        <a:t>51%</a:t>
                      </a:r>
                      <a:endParaRPr lang="en-SG" sz="16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just"/>
                      <a:r>
                        <a:rPr lang="en-GB" sz="1600" b="1" cap="none" spc="0" dirty="0">
                          <a:solidFill>
                            <a:srgbClr val="0070C0"/>
                          </a:solidFill>
                          <a:effectLst/>
                        </a:rPr>
                        <a:t>17%</a:t>
                      </a:r>
                      <a:endParaRPr lang="en-SG" sz="1600" b="1" cap="none" spc="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just"/>
                      <a:r>
                        <a:rPr lang="en-GB" sz="1600" cap="none" spc="0">
                          <a:solidFill>
                            <a:schemeClr val="tx1"/>
                          </a:solidFill>
                          <a:effectLst/>
                        </a:rPr>
                        <a:t>14%</a:t>
                      </a:r>
                      <a:endParaRPr lang="en-SG" sz="16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just"/>
                      <a:r>
                        <a:rPr lang="en-GB" sz="1600" cap="none" spc="0">
                          <a:solidFill>
                            <a:schemeClr val="tx1"/>
                          </a:solidFill>
                          <a:effectLst/>
                        </a:rPr>
                        <a:t>&lt;5%</a:t>
                      </a:r>
                      <a:endParaRPr lang="en-SG" sz="16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just"/>
                      <a:r>
                        <a:rPr lang="en-GB" sz="1600" cap="none" spc="0">
                          <a:solidFill>
                            <a:schemeClr val="tx1"/>
                          </a:solidFill>
                          <a:effectLst/>
                        </a:rPr>
                        <a:t>24%</a:t>
                      </a:r>
                      <a:endParaRPr lang="en-SG" sz="16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2281957296"/>
                  </a:ext>
                </a:extLst>
              </a:tr>
              <a:tr h="291155">
                <a:tc>
                  <a:txBody>
                    <a:bodyPr/>
                    <a:lstStyle/>
                    <a:p>
                      <a:r>
                        <a:rPr lang="en-GB" sz="1600" b="1" cap="none" spc="0" dirty="0">
                          <a:solidFill>
                            <a:schemeClr val="tx1"/>
                          </a:solidFill>
                          <a:effectLst/>
                        </a:rPr>
                        <a:t>Elimination ½ life (hours)</a:t>
                      </a:r>
                      <a:endParaRPr lang="en-SG" sz="16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28575" cap="flat" cmpd="sng" algn="ctr">
                      <a:noFill/>
                      <a:prstDash val="solid"/>
                    </a:lnL>
                    <a:lnR w="12700" cmpd="sng">
                      <a:noFill/>
                      <a:prstDash val="solid"/>
                    </a:lnR>
                    <a:lnT w="12700" cmpd="sng">
                      <a:noFill/>
                      <a:prstDash val="solid"/>
                    </a:lnT>
                    <a:lnB w="12700" cap="flat" cmpd="sng" algn="ctr">
                      <a:noFill/>
                      <a:prstDash val="solid"/>
                    </a:lnB>
                    <a:noFill/>
                  </a:tcPr>
                </a:tc>
                <a:tc>
                  <a:txBody>
                    <a:bodyPr/>
                    <a:lstStyle/>
                    <a:p>
                      <a:pPr algn="just"/>
                      <a:r>
                        <a:rPr lang="en-GB" sz="1600" b="1" cap="none" spc="0" dirty="0">
                          <a:solidFill>
                            <a:srgbClr val="FF0000"/>
                          </a:solidFill>
                          <a:effectLst/>
                        </a:rPr>
                        <a:t>19</a:t>
                      </a:r>
                      <a:endParaRPr lang="en-SG" sz="1600" b="1" cap="none" spc="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just"/>
                      <a:r>
                        <a:rPr lang="en-GB" sz="1600" cap="none" spc="0">
                          <a:solidFill>
                            <a:schemeClr val="tx1"/>
                          </a:solidFill>
                          <a:effectLst/>
                        </a:rPr>
                        <a:t>9</a:t>
                      </a:r>
                      <a:endParaRPr lang="en-SG" sz="16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just"/>
                      <a:r>
                        <a:rPr lang="en-GB" sz="1600" b="1" cap="none" spc="0" dirty="0">
                          <a:solidFill>
                            <a:srgbClr val="0070C0"/>
                          </a:solidFill>
                          <a:effectLst/>
                        </a:rPr>
                        <a:t>1-3</a:t>
                      </a:r>
                      <a:endParaRPr lang="en-SG" sz="1600" b="1" cap="none" spc="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just"/>
                      <a:r>
                        <a:rPr lang="en-GB" sz="1600" cap="none" spc="0">
                          <a:solidFill>
                            <a:schemeClr val="tx1"/>
                          </a:solidFill>
                          <a:effectLst/>
                        </a:rPr>
                        <a:t>14</a:t>
                      </a:r>
                      <a:endParaRPr lang="en-SG" sz="16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just"/>
                      <a:r>
                        <a:rPr lang="en-GB" sz="1600" cap="none" spc="0">
                          <a:solidFill>
                            <a:schemeClr val="tx1"/>
                          </a:solidFill>
                          <a:effectLst/>
                        </a:rPr>
                        <a:t>2-5</a:t>
                      </a:r>
                      <a:endParaRPr lang="en-SG" sz="16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just"/>
                      <a:r>
                        <a:rPr lang="en-GB" sz="1600" cap="none" spc="0">
                          <a:solidFill>
                            <a:schemeClr val="tx1"/>
                          </a:solidFill>
                          <a:effectLst/>
                        </a:rPr>
                        <a:t>1-3</a:t>
                      </a:r>
                      <a:endParaRPr lang="en-SG" sz="16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prstDash val="solid"/>
                    </a:lnL>
                    <a:lnR w="28575" cap="flat" cmpd="sng" algn="ctr">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1881426697"/>
                  </a:ext>
                </a:extLst>
              </a:tr>
              <a:tr h="549437">
                <a:tc>
                  <a:txBody>
                    <a:bodyPr/>
                    <a:lstStyle/>
                    <a:p>
                      <a:r>
                        <a:rPr lang="en-GB" sz="1600" b="1" cap="none" spc="0" dirty="0">
                          <a:solidFill>
                            <a:schemeClr val="tx1"/>
                          </a:solidFill>
                          <a:effectLst/>
                        </a:rPr>
                        <a:t>CYP P450 metabolism</a:t>
                      </a:r>
                      <a:endParaRPr lang="en-SG" sz="16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just"/>
                      <a:r>
                        <a:rPr lang="en-GB" sz="1600" b="1" cap="none" spc="0" dirty="0">
                          <a:solidFill>
                            <a:srgbClr val="FF0000"/>
                          </a:solidFill>
                          <a:effectLst/>
                        </a:rPr>
                        <a:t>CYP2C9 (minor)</a:t>
                      </a:r>
                      <a:endParaRPr lang="en-SG" sz="1600" b="1" cap="none" spc="0" dirty="0">
                        <a:solidFill>
                          <a:srgbClr val="FF0000"/>
                        </a:solidFill>
                        <a:effectLst/>
                      </a:endParaRPr>
                    </a:p>
                    <a:p>
                      <a:pPr algn="just"/>
                      <a:r>
                        <a:rPr lang="en-GB" sz="1600" b="1" cap="none" spc="0" dirty="0">
                          <a:solidFill>
                            <a:srgbClr val="FF0000"/>
                          </a:solidFill>
                          <a:effectLst/>
                        </a:rPr>
                        <a:t> </a:t>
                      </a:r>
                      <a:endParaRPr lang="en-SG" sz="1600" b="1" cap="none" spc="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just"/>
                      <a:r>
                        <a:rPr lang="en-GB" sz="1600" cap="none" spc="0" dirty="0">
                          <a:solidFill>
                            <a:schemeClr val="tx1"/>
                          </a:solidFill>
                          <a:effectLst/>
                        </a:rPr>
                        <a:t>CYP2C9</a:t>
                      </a:r>
                      <a:endParaRPr lang="en-SG" sz="1600" cap="none" spc="0" dirty="0">
                        <a:solidFill>
                          <a:schemeClr val="tx1"/>
                        </a:solidFill>
                        <a:effectLst/>
                      </a:endParaRPr>
                    </a:p>
                    <a:p>
                      <a:pPr algn="just"/>
                      <a:r>
                        <a:rPr lang="en-GB" sz="1600" cap="none" spc="0" dirty="0">
                          <a:solidFill>
                            <a:schemeClr val="tx1"/>
                          </a:solidFill>
                          <a:effectLst/>
                        </a:rPr>
                        <a:t>(minor)</a:t>
                      </a:r>
                      <a:endParaRPr lang="en-SG" sz="16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just"/>
                      <a:r>
                        <a:rPr lang="en-GB" sz="1600" b="1" cap="none" spc="0" dirty="0">
                          <a:solidFill>
                            <a:srgbClr val="0070C0"/>
                          </a:solidFill>
                          <a:effectLst/>
                        </a:rPr>
                        <a:t>None</a:t>
                      </a:r>
                      <a:endParaRPr lang="en-SG" sz="1600" b="1" cap="none" spc="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just"/>
                      <a:r>
                        <a:rPr lang="en-GB" sz="1600" cap="none" spc="0" dirty="0">
                          <a:solidFill>
                            <a:schemeClr val="tx1"/>
                          </a:solidFill>
                          <a:effectLst/>
                        </a:rPr>
                        <a:t>CYP3A4</a:t>
                      </a:r>
                      <a:endParaRPr lang="en-SG" sz="16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just"/>
                      <a:r>
                        <a:rPr lang="en-GB" sz="1600" cap="none" spc="0" dirty="0">
                          <a:solidFill>
                            <a:schemeClr val="tx1"/>
                          </a:solidFill>
                          <a:effectLst/>
                        </a:rPr>
                        <a:t>CYP3A4</a:t>
                      </a:r>
                      <a:endParaRPr lang="en-SG" sz="16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just"/>
                      <a:r>
                        <a:rPr lang="en-GB" sz="1600" cap="none" spc="0" dirty="0">
                          <a:solidFill>
                            <a:schemeClr val="tx1"/>
                          </a:solidFill>
                          <a:effectLst/>
                        </a:rPr>
                        <a:t>CYP2C9 (minor)</a:t>
                      </a:r>
                      <a:endParaRPr lang="en-SG" sz="16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2949515981"/>
                  </a:ext>
                </a:extLst>
              </a:tr>
              <a:tr h="291155">
                <a:tc>
                  <a:txBody>
                    <a:bodyPr/>
                    <a:lstStyle/>
                    <a:p>
                      <a:r>
                        <a:rPr lang="en-GB" sz="1600" b="1" cap="none" spc="0" dirty="0">
                          <a:solidFill>
                            <a:schemeClr val="tx1"/>
                          </a:solidFill>
                          <a:effectLst/>
                        </a:rPr>
                        <a:t>Interaction with Rifampicin</a:t>
                      </a:r>
                      <a:endParaRPr lang="en-SG" sz="16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28575" cap="flat" cmpd="sng" algn="ctr">
                      <a:noFill/>
                      <a:prstDash val="solid"/>
                    </a:lnL>
                    <a:lnR w="12700" cmpd="sng">
                      <a:noFill/>
                      <a:prstDash val="solid"/>
                    </a:lnR>
                    <a:lnT w="12700" cmpd="sng">
                      <a:noFill/>
                      <a:prstDash val="solid"/>
                    </a:lnT>
                    <a:lnB w="12700" cap="flat" cmpd="sng" algn="ctr">
                      <a:noFill/>
                      <a:prstDash val="solid"/>
                    </a:lnB>
                    <a:noFill/>
                  </a:tcPr>
                </a:tc>
                <a:tc>
                  <a:txBody>
                    <a:bodyPr/>
                    <a:lstStyle/>
                    <a:p>
                      <a:pPr algn="just"/>
                      <a:r>
                        <a:rPr lang="en-GB" sz="1600" b="1" cap="none" spc="0" dirty="0">
                          <a:solidFill>
                            <a:srgbClr val="FF0000"/>
                          </a:solidFill>
                          <a:effectLst/>
                        </a:rPr>
                        <a:t>NO</a:t>
                      </a:r>
                      <a:endParaRPr lang="en-SG" sz="1600" b="1" cap="none" spc="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just"/>
                      <a:r>
                        <a:rPr lang="en-GB" sz="1600" cap="none" spc="0">
                          <a:solidFill>
                            <a:schemeClr val="tx1"/>
                          </a:solidFill>
                          <a:effectLst/>
                        </a:rPr>
                        <a:t>UNCLEAR</a:t>
                      </a:r>
                      <a:endParaRPr lang="en-SG" sz="16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just"/>
                      <a:r>
                        <a:rPr lang="en-GB" sz="1600" b="1" cap="none" spc="0" dirty="0">
                          <a:solidFill>
                            <a:srgbClr val="0070C0"/>
                          </a:solidFill>
                          <a:effectLst/>
                        </a:rPr>
                        <a:t>YES </a:t>
                      </a:r>
                      <a:endParaRPr lang="en-SG" sz="1600" b="1" cap="none" spc="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just"/>
                      <a:r>
                        <a:rPr lang="en-GB" sz="1600" cap="none" spc="0">
                          <a:solidFill>
                            <a:schemeClr val="tx1"/>
                          </a:solidFill>
                          <a:effectLst/>
                        </a:rPr>
                        <a:t>YES</a:t>
                      </a:r>
                      <a:endParaRPr lang="en-SG" sz="16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just"/>
                      <a:r>
                        <a:rPr lang="en-GB" sz="1600" cap="none" spc="0">
                          <a:solidFill>
                            <a:schemeClr val="tx1"/>
                          </a:solidFill>
                          <a:effectLst/>
                        </a:rPr>
                        <a:t>YES </a:t>
                      </a:r>
                      <a:endParaRPr lang="en-SG" sz="16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just"/>
                      <a:r>
                        <a:rPr lang="en-GB" sz="1600" cap="none" spc="0">
                          <a:solidFill>
                            <a:schemeClr val="tx1"/>
                          </a:solidFill>
                          <a:effectLst/>
                        </a:rPr>
                        <a:t>YES</a:t>
                      </a:r>
                      <a:endParaRPr lang="en-SG" sz="16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prstDash val="solid"/>
                    </a:lnL>
                    <a:lnR w="28575" cap="flat" cmpd="sng" algn="ctr">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665403038"/>
                  </a:ext>
                </a:extLst>
              </a:tr>
              <a:tr h="291155">
                <a:tc>
                  <a:txBody>
                    <a:bodyPr/>
                    <a:lstStyle/>
                    <a:p>
                      <a:r>
                        <a:rPr lang="en-GB" sz="1600" b="1" cap="none" spc="0" dirty="0">
                          <a:solidFill>
                            <a:schemeClr val="tx1"/>
                          </a:solidFill>
                          <a:effectLst/>
                        </a:rPr>
                        <a:t>Interaction with Protease inhibitors</a:t>
                      </a:r>
                      <a:endParaRPr lang="en-SG" sz="16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just"/>
                      <a:r>
                        <a:rPr lang="en-GB" sz="1600" b="1" cap="none" spc="0" dirty="0">
                          <a:solidFill>
                            <a:srgbClr val="FF0000"/>
                          </a:solidFill>
                          <a:effectLst/>
                        </a:rPr>
                        <a:t>NO</a:t>
                      </a:r>
                      <a:endParaRPr lang="en-SG" sz="1600" b="1" cap="none" spc="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just"/>
                      <a:r>
                        <a:rPr lang="en-GB" sz="1600" cap="none" spc="0">
                          <a:solidFill>
                            <a:schemeClr val="tx1"/>
                          </a:solidFill>
                          <a:effectLst/>
                        </a:rPr>
                        <a:t>Unknown</a:t>
                      </a:r>
                      <a:endParaRPr lang="en-SG" sz="16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just"/>
                      <a:r>
                        <a:rPr lang="en-GB" sz="1600" b="1" cap="none" spc="0" dirty="0">
                          <a:solidFill>
                            <a:srgbClr val="0070C0"/>
                          </a:solidFill>
                          <a:effectLst/>
                        </a:rPr>
                        <a:t>NO</a:t>
                      </a:r>
                      <a:endParaRPr lang="en-SG" sz="1600" b="1" cap="none" spc="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just"/>
                      <a:r>
                        <a:rPr lang="en-GB" sz="1600" cap="none" spc="0">
                          <a:solidFill>
                            <a:schemeClr val="tx1"/>
                          </a:solidFill>
                          <a:effectLst/>
                        </a:rPr>
                        <a:t>YES</a:t>
                      </a:r>
                      <a:endParaRPr lang="en-SG" sz="16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just"/>
                      <a:r>
                        <a:rPr lang="en-GB" sz="1600" cap="none" spc="0">
                          <a:solidFill>
                            <a:schemeClr val="tx1"/>
                          </a:solidFill>
                          <a:effectLst/>
                        </a:rPr>
                        <a:t>YES</a:t>
                      </a:r>
                      <a:endParaRPr lang="en-SG" sz="16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just"/>
                      <a:r>
                        <a:rPr lang="en-GB" sz="1600" cap="none" spc="0">
                          <a:solidFill>
                            <a:schemeClr val="tx1"/>
                          </a:solidFill>
                          <a:effectLst/>
                        </a:rPr>
                        <a:t>NO</a:t>
                      </a:r>
                      <a:endParaRPr lang="en-SG" sz="16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967512481"/>
                  </a:ext>
                </a:extLst>
              </a:tr>
              <a:tr h="291155">
                <a:tc>
                  <a:txBody>
                    <a:bodyPr/>
                    <a:lstStyle/>
                    <a:p>
                      <a:r>
                        <a:rPr lang="en-GB" sz="1600" b="1" cap="none" spc="0" dirty="0">
                          <a:solidFill>
                            <a:schemeClr val="tx1"/>
                          </a:solidFill>
                          <a:effectLst/>
                        </a:rPr>
                        <a:t>In vivo mouse model data </a:t>
                      </a:r>
                      <a:endParaRPr lang="en-SG" sz="16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28575" cap="flat" cmpd="sng" algn="ctr">
                      <a:noFill/>
                      <a:prstDash val="solid"/>
                    </a:lnL>
                    <a:lnR w="12700" cmpd="sng">
                      <a:noFill/>
                      <a:prstDash val="solid"/>
                    </a:lnR>
                    <a:lnT w="12700" cmpd="sng">
                      <a:noFill/>
                      <a:prstDash val="solid"/>
                    </a:lnT>
                    <a:lnB w="12700" cap="flat" cmpd="sng" algn="ctr">
                      <a:noFill/>
                      <a:prstDash val="solid"/>
                    </a:lnB>
                    <a:noFill/>
                  </a:tcPr>
                </a:tc>
                <a:tc>
                  <a:txBody>
                    <a:bodyPr/>
                    <a:lstStyle/>
                    <a:p>
                      <a:pPr algn="just"/>
                      <a:r>
                        <a:rPr lang="en-GB" sz="1600" b="1" cap="none" spc="0" dirty="0">
                          <a:solidFill>
                            <a:srgbClr val="FF0000"/>
                          </a:solidFill>
                          <a:effectLst/>
                        </a:rPr>
                        <a:t>YES</a:t>
                      </a:r>
                      <a:endParaRPr lang="en-SG" sz="1600" b="1" cap="none" spc="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just"/>
                      <a:r>
                        <a:rPr lang="en-GB" sz="1600" cap="none" spc="0" dirty="0">
                          <a:solidFill>
                            <a:schemeClr val="tx1"/>
                          </a:solidFill>
                          <a:effectLst/>
                        </a:rPr>
                        <a:t>NO</a:t>
                      </a:r>
                      <a:endParaRPr lang="en-SG" sz="16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just"/>
                      <a:r>
                        <a:rPr lang="en-GB" sz="1600" b="1" cap="none" spc="0" dirty="0">
                          <a:solidFill>
                            <a:srgbClr val="0070C0"/>
                          </a:solidFill>
                          <a:effectLst/>
                        </a:rPr>
                        <a:t>NO</a:t>
                      </a:r>
                      <a:endParaRPr lang="en-SG" sz="1600" b="1" cap="none" spc="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just"/>
                      <a:r>
                        <a:rPr lang="en-GB" sz="1600" cap="none" spc="0" dirty="0">
                          <a:solidFill>
                            <a:schemeClr val="tx1"/>
                          </a:solidFill>
                          <a:effectLst/>
                        </a:rPr>
                        <a:t>YES</a:t>
                      </a:r>
                      <a:endParaRPr lang="en-SG" sz="16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just"/>
                      <a:r>
                        <a:rPr lang="en-GB" sz="1600" cap="none" spc="0" dirty="0">
                          <a:solidFill>
                            <a:schemeClr val="tx1"/>
                          </a:solidFill>
                          <a:effectLst/>
                        </a:rPr>
                        <a:t>YES</a:t>
                      </a:r>
                      <a:endParaRPr lang="en-SG" sz="16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just"/>
                      <a:r>
                        <a:rPr lang="en-GB" sz="1600" cap="none" spc="0">
                          <a:solidFill>
                            <a:schemeClr val="tx1"/>
                          </a:solidFill>
                          <a:effectLst/>
                        </a:rPr>
                        <a:t>NO</a:t>
                      </a:r>
                      <a:endParaRPr lang="en-SG" sz="16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prstDash val="solid"/>
                    </a:lnL>
                    <a:lnR w="28575" cap="flat" cmpd="sng" algn="ctr">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1278874742"/>
                  </a:ext>
                </a:extLst>
              </a:tr>
              <a:tr h="291155">
                <a:tc>
                  <a:txBody>
                    <a:bodyPr/>
                    <a:lstStyle/>
                    <a:p>
                      <a:r>
                        <a:rPr lang="en-GB" sz="1600" b="1" cap="none" spc="0" dirty="0">
                          <a:solidFill>
                            <a:schemeClr val="tx1"/>
                          </a:solidFill>
                          <a:effectLst/>
                        </a:rPr>
                        <a:t>Generic available</a:t>
                      </a:r>
                      <a:endParaRPr lang="en-SG" sz="16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just"/>
                      <a:r>
                        <a:rPr lang="en-GB" sz="1600" b="1" cap="none" spc="0" dirty="0">
                          <a:solidFill>
                            <a:srgbClr val="FF0000"/>
                          </a:solidFill>
                          <a:effectLst/>
                        </a:rPr>
                        <a:t>YES</a:t>
                      </a:r>
                      <a:endParaRPr lang="en-SG" sz="1600" b="1" cap="none" spc="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just"/>
                      <a:r>
                        <a:rPr lang="en-GB" sz="1600" cap="none" spc="0">
                          <a:solidFill>
                            <a:schemeClr val="tx1"/>
                          </a:solidFill>
                          <a:effectLst/>
                        </a:rPr>
                        <a:t>NO</a:t>
                      </a:r>
                      <a:endParaRPr lang="en-SG" sz="16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just"/>
                      <a:r>
                        <a:rPr lang="en-GB" sz="1600" b="1" cap="none" spc="0" dirty="0">
                          <a:solidFill>
                            <a:srgbClr val="0070C0"/>
                          </a:solidFill>
                          <a:effectLst/>
                        </a:rPr>
                        <a:t>YES</a:t>
                      </a:r>
                      <a:endParaRPr lang="en-SG" sz="1600" b="1" cap="none" spc="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just"/>
                      <a:r>
                        <a:rPr lang="en-GB" sz="1600" cap="none" spc="0" dirty="0">
                          <a:solidFill>
                            <a:schemeClr val="tx1"/>
                          </a:solidFill>
                          <a:effectLst/>
                        </a:rPr>
                        <a:t>YES</a:t>
                      </a:r>
                      <a:endParaRPr lang="en-SG" sz="16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just"/>
                      <a:r>
                        <a:rPr lang="en-GB" sz="1600" cap="none" spc="0" dirty="0">
                          <a:solidFill>
                            <a:schemeClr val="tx1"/>
                          </a:solidFill>
                          <a:effectLst/>
                        </a:rPr>
                        <a:t>YES</a:t>
                      </a:r>
                      <a:endParaRPr lang="en-SG" sz="16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just"/>
                      <a:r>
                        <a:rPr lang="en-GB" sz="1600" cap="none" spc="0" dirty="0">
                          <a:solidFill>
                            <a:schemeClr val="tx1"/>
                          </a:solidFill>
                          <a:effectLst/>
                        </a:rPr>
                        <a:t>NO</a:t>
                      </a:r>
                      <a:endParaRPr lang="en-SG" sz="16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30" marR="52830" marT="49308" marB="49308">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3994018863"/>
                  </a:ext>
                </a:extLst>
              </a:tr>
            </a:tbl>
          </a:graphicData>
        </a:graphic>
      </p:graphicFrame>
    </p:spTree>
    <p:extLst>
      <p:ext uri="{BB962C8B-B14F-4D97-AF65-F5344CB8AC3E}">
        <p14:creationId xmlns:p14="http://schemas.microsoft.com/office/powerpoint/2010/main" val="31933046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B1E75-5DF1-4388-B8A1-8A44E201127E}"/>
              </a:ext>
            </a:extLst>
          </p:cNvPr>
          <p:cNvSpPr>
            <a:spLocks noGrp="1"/>
          </p:cNvSpPr>
          <p:nvPr>
            <p:ph type="title"/>
          </p:nvPr>
        </p:nvSpPr>
        <p:spPr>
          <a:xfrm>
            <a:off x="628650" y="365126"/>
            <a:ext cx="7886700" cy="894179"/>
          </a:xfrm>
        </p:spPr>
        <p:txBody>
          <a:bodyPr/>
          <a:lstStyle/>
          <a:p>
            <a:r>
              <a:rPr lang="en-SG" dirty="0"/>
              <a:t>The right dose of Rosuvastatin</a:t>
            </a:r>
          </a:p>
        </p:txBody>
      </p:sp>
      <p:pic>
        <p:nvPicPr>
          <p:cNvPr id="2052" name="Picture 4" descr="Crestor Full Prescribing Information, Dosage &amp; Side Effects | MIMS  Philippines">
            <a:extLst>
              <a:ext uri="{FF2B5EF4-FFF2-40B4-BE49-F238E27FC236}">
                <a16:creationId xmlns:a16="http://schemas.microsoft.com/office/drawing/2014/main" id="{2547473D-E080-4C33-9DF5-CBE24B508D04}"/>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628650" y="1926458"/>
            <a:ext cx="3886200" cy="4149671"/>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7297C596-8617-4DA7-AF7F-74A1371B7F4A}"/>
              </a:ext>
            </a:extLst>
          </p:cNvPr>
          <p:cNvSpPr>
            <a:spLocks noGrp="1"/>
          </p:cNvSpPr>
          <p:nvPr>
            <p:ph sz="half" idx="2"/>
          </p:nvPr>
        </p:nvSpPr>
        <p:spPr>
          <a:xfrm>
            <a:off x="4403559" y="1724791"/>
            <a:ext cx="4363452" cy="4351338"/>
          </a:xfrm>
        </p:spPr>
        <p:txBody>
          <a:bodyPr>
            <a:noAutofit/>
          </a:bodyPr>
          <a:lstStyle/>
          <a:p>
            <a:r>
              <a:rPr lang="en-SG" sz="1400" dirty="0"/>
              <a:t>Target cholesterol levels can be achieved with a dose of 10mg </a:t>
            </a:r>
          </a:p>
          <a:p>
            <a:r>
              <a:rPr lang="en-SG" sz="1400" dirty="0"/>
              <a:t>Increasing to 20mg results in a modest 5% additional decrease in LDL-C. </a:t>
            </a:r>
          </a:p>
          <a:p>
            <a:r>
              <a:rPr lang="en-SG" sz="1400" dirty="0"/>
              <a:t>10mg rosuvastatin has been shown to have potent </a:t>
            </a:r>
            <a:r>
              <a:rPr lang="en-SG" sz="1400" dirty="0" err="1"/>
              <a:t>pleitropic</a:t>
            </a:r>
            <a:r>
              <a:rPr lang="en-SG" sz="1400" dirty="0"/>
              <a:t> effects in a variety of studies</a:t>
            </a:r>
          </a:p>
          <a:p>
            <a:r>
              <a:rPr lang="en-SG" sz="1400" dirty="0"/>
              <a:t>JUPITER trial used 20mg BUT little Asian representation (3.6%). </a:t>
            </a:r>
          </a:p>
          <a:p>
            <a:r>
              <a:rPr lang="en-SG" sz="1400" dirty="0"/>
              <a:t>&gt;20mg dose was contraindicated in Asian patients. </a:t>
            </a:r>
          </a:p>
          <a:p>
            <a:pPr lvl="1"/>
            <a:r>
              <a:rPr lang="en-GB" sz="1400" dirty="0">
                <a:effectLst/>
                <a:latin typeface="Calibri" panose="020F0502020204030204" pitchFamily="34" charset="0"/>
                <a:ea typeface="Calibri" panose="020F0502020204030204" pitchFamily="34" charset="0"/>
                <a:cs typeface="Calibri" panose="020F0502020204030204" pitchFamily="34" charset="0"/>
              </a:rPr>
              <a:t>Asian patients have a ~2-fold increase in exposure vs. Caucasian populations because  of genetic variation in the activity of </a:t>
            </a:r>
            <a:r>
              <a:rPr lang="en-GB"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OATP1B1 and </a:t>
            </a:r>
            <a:r>
              <a:rPr lang="en-GB" sz="1400" dirty="0">
                <a:solidFill>
                  <a:srgbClr val="131413"/>
                </a:solidFill>
                <a:effectLst/>
                <a:latin typeface="Calibri" panose="020F0502020204030204" pitchFamily="34" charset="0"/>
                <a:ea typeface="Calibri" panose="020F0502020204030204" pitchFamily="34" charset="0"/>
                <a:cs typeface="Calibri" panose="020F0502020204030204" pitchFamily="34" charset="0"/>
              </a:rPr>
              <a:t>Breast cancer resistance protein (BCRP)</a:t>
            </a:r>
          </a:p>
          <a:p>
            <a:pPr lvl="1"/>
            <a:r>
              <a:rPr lang="en-GB" sz="1400" dirty="0">
                <a:solidFill>
                  <a:srgbClr val="131413"/>
                </a:solidFill>
                <a:latin typeface="Calibri" panose="020F0502020204030204" pitchFamily="34" charset="0"/>
                <a:ea typeface="Calibri" panose="020F0502020204030204" pitchFamily="34" charset="0"/>
                <a:cs typeface="Calibri" panose="020F0502020204030204" pitchFamily="34" charset="0"/>
              </a:rPr>
              <a:t>OATP1B1/ BRCP = </a:t>
            </a:r>
            <a:r>
              <a:rPr lang="en-GB" sz="1400" dirty="0">
                <a:solidFill>
                  <a:srgbClr val="131413"/>
                </a:solidFill>
                <a:effectLst/>
                <a:latin typeface="Calibri" panose="020F0502020204030204" pitchFamily="34" charset="0"/>
                <a:ea typeface="Calibri" panose="020F0502020204030204" pitchFamily="34" charset="0"/>
                <a:cs typeface="Calibri" panose="020F0502020204030204" pitchFamily="34" charset="0"/>
              </a:rPr>
              <a:t>uptake/ efflux transporters which determine the rate of intestinal absorption and excretion of the rosuvastatin. </a:t>
            </a:r>
            <a:endParaRPr lang="en-SG" sz="1400" dirty="0"/>
          </a:p>
          <a:p>
            <a:r>
              <a:rPr lang="en-SG" sz="1400" dirty="0"/>
              <a:t>Starting dose of Rosuvastatin Asian patients = 5mg</a:t>
            </a:r>
          </a:p>
        </p:txBody>
      </p:sp>
      <p:sp>
        <p:nvSpPr>
          <p:cNvPr id="9" name="Rectangle 8">
            <a:extLst>
              <a:ext uri="{FF2B5EF4-FFF2-40B4-BE49-F238E27FC236}">
                <a16:creationId xmlns:a16="http://schemas.microsoft.com/office/drawing/2014/main" id="{998AB9AA-809A-4667-BE15-74DA307D2958}"/>
              </a:ext>
            </a:extLst>
          </p:cNvPr>
          <p:cNvSpPr/>
          <p:nvPr/>
        </p:nvSpPr>
        <p:spPr>
          <a:xfrm>
            <a:off x="1187117" y="3018713"/>
            <a:ext cx="2213809" cy="1168275"/>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267113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A232C-BEC9-4C76-952B-9741EB320277}"/>
              </a:ext>
            </a:extLst>
          </p:cNvPr>
          <p:cNvSpPr>
            <a:spLocks noGrp="1"/>
          </p:cNvSpPr>
          <p:nvPr>
            <p:ph type="title"/>
          </p:nvPr>
        </p:nvSpPr>
        <p:spPr>
          <a:xfrm>
            <a:off x="344906" y="-59989"/>
            <a:ext cx="8735928" cy="821990"/>
          </a:xfrm>
        </p:spPr>
        <p:txBody>
          <a:bodyPr/>
          <a:lstStyle/>
          <a:p>
            <a:r>
              <a:rPr lang="en-SG" dirty="0"/>
              <a:t>What duration of treatment</a:t>
            </a:r>
          </a:p>
        </p:txBody>
      </p:sp>
      <p:graphicFrame>
        <p:nvGraphicFramePr>
          <p:cNvPr id="9" name="Diagram 8">
            <a:extLst>
              <a:ext uri="{FF2B5EF4-FFF2-40B4-BE49-F238E27FC236}">
                <a16:creationId xmlns:a16="http://schemas.microsoft.com/office/drawing/2014/main" id="{D8CBA62C-BBA6-4E5E-835C-8305218BF483}"/>
              </a:ext>
            </a:extLst>
          </p:cNvPr>
          <p:cNvGraphicFramePr/>
          <p:nvPr>
            <p:extLst>
              <p:ext uri="{D42A27DB-BD31-4B8C-83A1-F6EECF244321}">
                <p14:modId xmlns:p14="http://schemas.microsoft.com/office/powerpoint/2010/main" val="2377480297"/>
              </p:ext>
            </p:extLst>
          </p:nvPr>
        </p:nvGraphicFramePr>
        <p:xfrm>
          <a:off x="1090865" y="1846178"/>
          <a:ext cx="7226968"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ectangle 10">
            <a:extLst>
              <a:ext uri="{FF2B5EF4-FFF2-40B4-BE49-F238E27FC236}">
                <a16:creationId xmlns:a16="http://schemas.microsoft.com/office/drawing/2014/main" id="{0B4619AB-0A6E-488F-8030-65374107F545}"/>
              </a:ext>
            </a:extLst>
          </p:cNvPr>
          <p:cNvSpPr/>
          <p:nvPr/>
        </p:nvSpPr>
        <p:spPr>
          <a:xfrm>
            <a:off x="842211" y="1283368"/>
            <a:ext cx="2414336" cy="214563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176970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99858-28F2-49CF-89F7-3B0764D1A182}"/>
              </a:ext>
            </a:extLst>
          </p:cNvPr>
          <p:cNvSpPr>
            <a:spLocks noGrp="1"/>
          </p:cNvSpPr>
          <p:nvPr>
            <p:ph type="title"/>
          </p:nvPr>
        </p:nvSpPr>
        <p:spPr/>
        <p:txBody>
          <a:bodyPr/>
          <a:lstStyle/>
          <a:p>
            <a:r>
              <a:rPr lang="en-SG" dirty="0"/>
              <a:t>Placebo controlled, double blind RCT</a:t>
            </a:r>
          </a:p>
        </p:txBody>
      </p:sp>
      <p:sp>
        <p:nvSpPr>
          <p:cNvPr id="5" name="Content Placeholder 4">
            <a:extLst>
              <a:ext uri="{FF2B5EF4-FFF2-40B4-BE49-F238E27FC236}">
                <a16:creationId xmlns:a16="http://schemas.microsoft.com/office/drawing/2014/main" id="{EDB5AA2D-C7B7-42F6-89EA-8BDBDBDFFAE4}"/>
              </a:ext>
            </a:extLst>
          </p:cNvPr>
          <p:cNvSpPr>
            <a:spLocks noGrp="1"/>
          </p:cNvSpPr>
          <p:nvPr>
            <p:ph idx="1"/>
          </p:nvPr>
        </p:nvSpPr>
        <p:spPr/>
        <p:txBody>
          <a:bodyPr>
            <a:normAutofit fontScale="62500" lnSpcReduction="20000"/>
          </a:bodyPr>
          <a:lstStyle/>
          <a:p>
            <a:pPr marL="0" indent="0">
              <a:buNone/>
            </a:pPr>
            <a:r>
              <a:rPr lang="en-SG" dirty="0"/>
              <a:t>Manufacturing Placebo: Contacted 21 manufacturers</a:t>
            </a:r>
          </a:p>
          <a:p>
            <a:r>
              <a:rPr lang="en-SG" dirty="0"/>
              <a:t>Large commercial Drug Co: “excess 5mg placebo tablets” -&gt; never materialised</a:t>
            </a:r>
          </a:p>
          <a:p>
            <a:r>
              <a:rPr lang="en-SG" dirty="0"/>
              <a:t>Large generic Drug manufacturer: Yes -&gt; SILENT NO</a:t>
            </a:r>
          </a:p>
          <a:p>
            <a:r>
              <a:rPr lang="en-SG" dirty="0"/>
              <a:t>Most generic manufacturers did not reply, some did not have GMP</a:t>
            </a:r>
          </a:p>
          <a:p>
            <a:r>
              <a:rPr lang="en-SG" dirty="0"/>
              <a:t>SGD: 40K to 250K for placebo</a:t>
            </a:r>
          </a:p>
          <a:p>
            <a:r>
              <a:rPr lang="en-SG" dirty="0"/>
              <a:t>Unable to pay overseas entities from SG nearly impossible. </a:t>
            </a:r>
          </a:p>
          <a:p>
            <a:r>
              <a:rPr lang="en-SG" dirty="0"/>
              <a:t>Identified an SG manufacturer</a:t>
            </a:r>
          </a:p>
          <a:p>
            <a:r>
              <a:rPr lang="en-SG" dirty="0"/>
              <a:t>Approval from AstraZeneca to manufacture tooling to make matched placebo tablets</a:t>
            </a:r>
          </a:p>
          <a:p>
            <a:r>
              <a:rPr lang="en-SG" dirty="0"/>
              <a:t>Manufacture </a:t>
            </a:r>
            <a:r>
              <a:rPr lang="en-SG"/>
              <a:t>tooling took 6 months </a:t>
            </a:r>
            <a:endParaRPr lang="en-SG" dirty="0"/>
          </a:p>
          <a:p>
            <a:r>
              <a:rPr lang="en-SG" dirty="0" err="1"/>
              <a:t>Approx</a:t>
            </a:r>
            <a:r>
              <a:rPr lang="en-SG" dirty="0"/>
              <a:t> 2-4 months to manufacture placebo, 2- 4 months to repackage placebo and drug</a:t>
            </a:r>
          </a:p>
          <a:p>
            <a:r>
              <a:rPr lang="en-SG" dirty="0"/>
              <a:t>Regulatory approval (4 countries) of product will only come AFTER placebo has been manufactured</a:t>
            </a:r>
          </a:p>
          <a:p>
            <a:endParaRPr lang="en-SG" dirty="0"/>
          </a:p>
        </p:txBody>
      </p:sp>
    </p:spTree>
    <p:extLst>
      <p:ext uri="{BB962C8B-B14F-4D97-AF65-F5344CB8AC3E}">
        <p14:creationId xmlns:p14="http://schemas.microsoft.com/office/powerpoint/2010/main" val="467173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F348C-4AB1-4F30-B3B2-A4B28653F304}"/>
              </a:ext>
            </a:extLst>
          </p:cNvPr>
          <p:cNvSpPr>
            <a:spLocks noGrp="1"/>
          </p:cNvSpPr>
          <p:nvPr>
            <p:ph type="title"/>
          </p:nvPr>
        </p:nvSpPr>
        <p:spPr/>
        <p:txBody>
          <a:bodyPr/>
          <a:lstStyle/>
          <a:p>
            <a:r>
              <a:rPr lang="en-SG" strike="sngStrike" dirty="0"/>
              <a:t>Placebo Controlled</a:t>
            </a:r>
            <a:r>
              <a:rPr lang="en-SG" dirty="0"/>
              <a:t> </a:t>
            </a:r>
            <a:r>
              <a:rPr lang="en-SG" i="1" dirty="0">
                <a:solidFill>
                  <a:srgbClr val="FF0000"/>
                </a:solidFill>
              </a:rPr>
              <a:t>Open Label </a:t>
            </a:r>
            <a:r>
              <a:rPr lang="en-SG" strike="sngStrike" dirty="0"/>
              <a:t>Double Blind </a:t>
            </a:r>
            <a:r>
              <a:rPr lang="en-SG" dirty="0"/>
              <a:t>RCT </a:t>
            </a:r>
          </a:p>
        </p:txBody>
      </p:sp>
      <p:sp>
        <p:nvSpPr>
          <p:cNvPr id="3" name="Content Placeholder 2">
            <a:extLst>
              <a:ext uri="{FF2B5EF4-FFF2-40B4-BE49-F238E27FC236}">
                <a16:creationId xmlns:a16="http://schemas.microsoft.com/office/drawing/2014/main" id="{9FC9D3DD-BC52-42EB-A9F1-9389CDAABB95}"/>
              </a:ext>
            </a:extLst>
          </p:cNvPr>
          <p:cNvSpPr>
            <a:spLocks noGrp="1"/>
          </p:cNvSpPr>
          <p:nvPr>
            <p:ph idx="1"/>
          </p:nvPr>
        </p:nvSpPr>
        <p:spPr/>
        <p:txBody>
          <a:bodyPr>
            <a:normAutofit fontScale="77500" lnSpcReduction="20000"/>
          </a:bodyPr>
          <a:lstStyle/>
          <a:p>
            <a:pPr marL="0" indent="0">
              <a:buNone/>
            </a:pPr>
            <a:r>
              <a:rPr lang="en-SG" b="1" dirty="0"/>
              <a:t>1:1 Randomisation</a:t>
            </a:r>
          </a:p>
          <a:p>
            <a:pPr marL="0" indent="0">
              <a:buNone/>
            </a:pPr>
            <a:r>
              <a:rPr lang="en-SG" dirty="0"/>
              <a:t>Standard TB Therapy (8 weeks RHZE + 16 weeks RH)</a:t>
            </a:r>
          </a:p>
          <a:p>
            <a:pPr marL="0" indent="0">
              <a:buNone/>
            </a:pPr>
            <a:r>
              <a:rPr lang="en-SG" dirty="0"/>
              <a:t>OR</a:t>
            </a:r>
            <a:br>
              <a:rPr lang="en-SG" dirty="0"/>
            </a:br>
            <a:r>
              <a:rPr lang="en-SG" dirty="0"/>
              <a:t>8 weeks of 10mg Rosuvastatin + Standard TB Therapy</a:t>
            </a:r>
          </a:p>
          <a:p>
            <a:pPr marL="0" indent="0">
              <a:buNone/>
            </a:pPr>
            <a:endParaRPr lang="en-SG" dirty="0"/>
          </a:p>
          <a:p>
            <a:pPr marL="0" indent="0">
              <a:buNone/>
            </a:pPr>
            <a:r>
              <a:rPr lang="en-SG" b="1" dirty="0"/>
              <a:t>Trial Duration</a:t>
            </a:r>
          </a:p>
          <a:p>
            <a:pPr marL="0" indent="0">
              <a:buNone/>
            </a:pPr>
            <a:r>
              <a:rPr lang="en-SG" dirty="0"/>
              <a:t>24 weeks</a:t>
            </a:r>
          </a:p>
          <a:p>
            <a:pPr marL="0" indent="0">
              <a:buNone/>
            </a:pPr>
            <a:endParaRPr lang="en-SG" dirty="0"/>
          </a:p>
          <a:p>
            <a:pPr marL="0" indent="0">
              <a:buNone/>
            </a:pPr>
            <a:r>
              <a:rPr lang="en-SG" b="1" dirty="0"/>
              <a:t>Microbiological Primary Outcome</a:t>
            </a:r>
          </a:p>
          <a:p>
            <a:r>
              <a:rPr lang="en-SG" dirty="0"/>
              <a:t>Time to Sputum culture conversion in MGIT media within 8 weeks</a:t>
            </a:r>
          </a:p>
          <a:p>
            <a:pPr marL="0" indent="0">
              <a:buNone/>
            </a:pPr>
            <a:r>
              <a:rPr lang="en-SG" b="1" dirty="0"/>
              <a:t>Safety Outcome</a:t>
            </a:r>
          </a:p>
          <a:p>
            <a:r>
              <a:rPr lang="en-SG" dirty="0"/>
              <a:t>One or more Grade 3 or Grade 4 adverse events by week 24</a:t>
            </a:r>
          </a:p>
        </p:txBody>
      </p:sp>
      <p:pic>
        <p:nvPicPr>
          <p:cNvPr id="4" name="Picture 3">
            <a:extLst>
              <a:ext uri="{FF2B5EF4-FFF2-40B4-BE49-F238E27FC236}">
                <a16:creationId xmlns:a16="http://schemas.microsoft.com/office/drawing/2014/main" id="{234C59A5-9971-4DA0-840E-B82521B393DD}"/>
              </a:ext>
            </a:extLst>
          </p:cNvPr>
          <p:cNvPicPr>
            <a:picLocks noChangeAspect="1"/>
          </p:cNvPicPr>
          <p:nvPr/>
        </p:nvPicPr>
        <p:blipFill>
          <a:blip r:embed="rId2"/>
          <a:stretch>
            <a:fillRect/>
          </a:stretch>
        </p:blipFill>
        <p:spPr>
          <a:xfrm>
            <a:off x="7181636" y="53581"/>
            <a:ext cx="1962364" cy="378623"/>
          </a:xfrm>
          <a:prstGeom prst="rect">
            <a:avLst/>
          </a:prstGeom>
        </p:spPr>
      </p:pic>
    </p:spTree>
    <p:extLst>
      <p:ext uri="{BB962C8B-B14F-4D97-AF65-F5344CB8AC3E}">
        <p14:creationId xmlns:p14="http://schemas.microsoft.com/office/powerpoint/2010/main" val="26393598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9BCDD9-F908-4158-8B7E-7186C5D0DD70}"/>
              </a:ext>
            </a:extLst>
          </p:cNvPr>
          <p:cNvSpPr>
            <a:spLocks noGrp="1"/>
          </p:cNvSpPr>
          <p:nvPr>
            <p:ph type="title"/>
          </p:nvPr>
        </p:nvSpPr>
        <p:spPr>
          <a:xfrm>
            <a:off x="628650" y="1131095"/>
            <a:ext cx="7886700" cy="768216"/>
          </a:xfrm>
        </p:spPr>
        <p:txBody>
          <a:bodyPr>
            <a:normAutofit fontScale="90000"/>
          </a:bodyPr>
          <a:lstStyle/>
          <a:p>
            <a:r>
              <a:rPr lang="en-SG" dirty="0"/>
              <a:t>154 Patients recruited across 5 sites</a:t>
            </a:r>
          </a:p>
        </p:txBody>
      </p:sp>
      <p:sp>
        <p:nvSpPr>
          <p:cNvPr id="5" name="Content Placeholder 4">
            <a:extLst>
              <a:ext uri="{FF2B5EF4-FFF2-40B4-BE49-F238E27FC236}">
                <a16:creationId xmlns:a16="http://schemas.microsoft.com/office/drawing/2014/main" id="{E909A20D-30DB-4801-9D59-149DC504163B}"/>
              </a:ext>
            </a:extLst>
          </p:cNvPr>
          <p:cNvSpPr>
            <a:spLocks noGrp="1"/>
          </p:cNvSpPr>
          <p:nvPr>
            <p:ph sz="half" idx="1"/>
          </p:nvPr>
        </p:nvSpPr>
        <p:spPr>
          <a:xfrm>
            <a:off x="628650" y="2031717"/>
            <a:ext cx="3886200" cy="4351338"/>
          </a:xfrm>
        </p:spPr>
        <p:txBody>
          <a:bodyPr>
            <a:normAutofit fontScale="77500" lnSpcReduction="20000"/>
          </a:bodyPr>
          <a:lstStyle/>
          <a:p>
            <a:pPr marL="0" indent="0">
              <a:buNone/>
            </a:pPr>
            <a:r>
              <a:rPr lang="en-SG" dirty="0"/>
              <a:t>Inclusion</a:t>
            </a:r>
          </a:p>
          <a:p>
            <a:r>
              <a:rPr lang="en-US" dirty="0"/>
              <a:t>Smear pos OR Xpert pos PTB</a:t>
            </a:r>
          </a:p>
          <a:p>
            <a:r>
              <a:rPr lang="en-US" dirty="0"/>
              <a:t>CXR must be abnormal</a:t>
            </a:r>
          </a:p>
          <a:p>
            <a:r>
              <a:rPr lang="en-US" dirty="0"/>
              <a:t>RHZE treatment only </a:t>
            </a:r>
          </a:p>
          <a:p>
            <a:endParaRPr lang="en-SG" dirty="0"/>
          </a:p>
          <a:p>
            <a:pPr lvl="1"/>
            <a:endParaRPr lang="en-SG" dirty="0"/>
          </a:p>
          <a:p>
            <a:pPr marL="0" indent="0">
              <a:buNone/>
            </a:pPr>
            <a:endParaRPr lang="en-SG" dirty="0"/>
          </a:p>
        </p:txBody>
      </p:sp>
      <p:sp>
        <p:nvSpPr>
          <p:cNvPr id="6" name="Content Placeholder 5">
            <a:extLst>
              <a:ext uri="{FF2B5EF4-FFF2-40B4-BE49-F238E27FC236}">
                <a16:creationId xmlns:a16="http://schemas.microsoft.com/office/drawing/2014/main" id="{42C640C3-5551-4D5E-A953-33D10F7BB01C}"/>
              </a:ext>
            </a:extLst>
          </p:cNvPr>
          <p:cNvSpPr>
            <a:spLocks noGrp="1"/>
          </p:cNvSpPr>
          <p:nvPr>
            <p:ph sz="half" idx="2"/>
          </p:nvPr>
        </p:nvSpPr>
        <p:spPr>
          <a:xfrm>
            <a:off x="4963886" y="2031717"/>
            <a:ext cx="3886200" cy="3263504"/>
          </a:xfrm>
        </p:spPr>
        <p:txBody>
          <a:bodyPr>
            <a:normAutofit fontScale="77500" lnSpcReduction="20000"/>
          </a:bodyPr>
          <a:lstStyle/>
          <a:p>
            <a:pPr marL="0" indent="0">
              <a:buNone/>
            </a:pPr>
            <a:r>
              <a:rPr lang="en-SG" dirty="0"/>
              <a:t>Exclusion</a:t>
            </a:r>
          </a:p>
          <a:p>
            <a:r>
              <a:rPr lang="en-SG" dirty="0"/>
              <a:t>&gt;7 days treatment already</a:t>
            </a:r>
          </a:p>
          <a:p>
            <a:r>
              <a:rPr lang="en-SG" dirty="0"/>
              <a:t>Known drug resistance</a:t>
            </a:r>
          </a:p>
          <a:p>
            <a:r>
              <a:rPr lang="en-SG" dirty="0"/>
              <a:t>Can’t take rosuvastatin</a:t>
            </a:r>
          </a:p>
          <a:p>
            <a:r>
              <a:rPr lang="en-SG" dirty="0"/>
              <a:t>Inadequately controlled HIV</a:t>
            </a:r>
          </a:p>
          <a:p>
            <a:r>
              <a:rPr lang="en-SG" dirty="0"/>
              <a:t>Current/recent use of statin</a:t>
            </a:r>
          </a:p>
          <a:p>
            <a:r>
              <a:rPr lang="en-SG" dirty="0"/>
              <a:t>Needs a statin because of CVS disease</a:t>
            </a:r>
          </a:p>
          <a:p>
            <a:r>
              <a:rPr lang="en-SG" dirty="0"/>
              <a:t>Pregnancy/Breastfeeding</a:t>
            </a:r>
          </a:p>
          <a:p>
            <a:endParaRPr lang="en-SG" dirty="0"/>
          </a:p>
        </p:txBody>
      </p:sp>
      <p:sp>
        <p:nvSpPr>
          <p:cNvPr id="2" name="TextBox 1">
            <a:extLst>
              <a:ext uri="{FF2B5EF4-FFF2-40B4-BE49-F238E27FC236}">
                <a16:creationId xmlns:a16="http://schemas.microsoft.com/office/drawing/2014/main" id="{3C523DD5-DB94-4D63-AD95-0E1040F3D3FB}"/>
              </a:ext>
            </a:extLst>
          </p:cNvPr>
          <p:cNvSpPr txBox="1"/>
          <p:nvPr/>
        </p:nvSpPr>
        <p:spPr>
          <a:xfrm>
            <a:off x="293913" y="4551041"/>
            <a:ext cx="4117665" cy="1754326"/>
          </a:xfrm>
          <a:prstGeom prst="rect">
            <a:avLst/>
          </a:prstGeom>
          <a:noFill/>
          <a:ln>
            <a:solidFill>
              <a:schemeClr val="tx1"/>
            </a:solidFill>
          </a:ln>
        </p:spPr>
        <p:txBody>
          <a:bodyPr wrap="square" rtlCol="0">
            <a:spAutoFit/>
          </a:bodyPr>
          <a:lstStyle/>
          <a:p>
            <a:r>
              <a:rPr lang="en-SG" sz="1350" b="1" dirty="0"/>
              <a:t>Sample size calculation </a:t>
            </a:r>
          </a:p>
          <a:p>
            <a:r>
              <a:rPr lang="en-SG" sz="1350" dirty="0"/>
              <a:t>Treatment effect: 1.8 (hazard ratio) </a:t>
            </a:r>
          </a:p>
          <a:p>
            <a:r>
              <a:rPr lang="en-SG" sz="1350" dirty="0"/>
              <a:t>Two-sided </a:t>
            </a:r>
            <a:r>
              <a:rPr lang="en-SG" sz="1350" dirty="0">
                <a:sym typeface="Symbol" panose="05050102010706020507" pitchFamily="18" charset="2"/>
              </a:rPr>
              <a:t></a:t>
            </a:r>
            <a:r>
              <a:rPr lang="en-SG" sz="1350" dirty="0"/>
              <a:t> of 0.05</a:t>
            </a:r>
          </a:p>
          <a:p>
            <a:r>
              <a:rPr lang="en-SG" sz="1350" dirty="0"/>
              <a:t>Power of 80%</a:t>
            </a:r>
          </a:p>
          <a:p>
            <a:r>
              <a:rPr lang="en-SG" sz="1350" dirty="0"/>
              <a:t>Required sample size = 65 per arm</a:t>
            </a:r>
          </a:p>
          <a:p>
            <a:r>
              <a:rPr lang="en-SG" sz="1350" dirty="0"/>
              <a:t>5% ineligible (never take Ros, Rif resistant) </a:t>
            </a:r>
          </a:p>
          <a:p>
            <a:r>
              <a:rPr lang="en-SG" sz="1350" dirty="0"/>
              <a:t>10% withdraw/lost-to-follow-up prior to week 8</a:t>
            </a:r>
          </a:p>
          <a:p>
            <a:r>
              <a:rPr lang="en-SG" sz="1350" dirty="0"/>
              <a:t>Total sample size =  154 (77 per arm). </a:t>
            </a:r>
          </a:p>
        </p:txBody>
      </p:sp>
      <p:pic>
        <p:nvPicPr>
          <p:cNvPr id="7" name="Picture 6">
            <a:extLst>
              <a:ext uri="{FF2B5EF4-FFF2-40B4-BE49-F238E27FC236}">
                <a16:creationId xmlns:a16="http://schemas.microsoft.com/office/drawing/2014/main" id="{9E2A213F-F5D8-4D1B-B3D9-93EBADEA88DD}"/>
              </a:ext>
            </a:extLst>
          </p:cNvPr>
          <p:cNvPicPr>
            <a:picLocks noChangeAspect="1"/>
          </p:cNvPicPr>
          <p:nvPr/>
        </p:nvPicPr>
        <p:blipFill>
          <a:blip r:embed="rId2"/>
          <a:stretch>
            <a:fillRect/>
          </a:stretch>
        </p:blipFill>
        <p:spPr>
          <a:xfrm>
            <a:off x="6337966" y="101217"/>
            <a:ext cx="2806034" cy="566603"/>
          </a:xfrm>
          <a:prstGeom prst="rect">
            <a:avLst/>
          </a:prstGeom>
        </p:spPr>
      </p:pic>
    </p:spTree>
    <p:extLst>
      <p:ext uri="{BB962C8B-B14F-4D97-AF65-F5344CB8AC3E}">
        <p14:creationId xmlns:p14="http://schemas.microsoft.com/office/powerpoint/2010/main" val="39783499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AED505E-9FCE-A942-B8D8-9E5729E9E186}"/>
              </a:ext>
            </a:extLst>
          </p:cNvPr>
          <p:cNvPicPr>
            <a:picLocks noChangeAspect="1"/>
          </p:cNvPicPr>
          <p:nvPr/>
        </p:nvPicPr>
        <p:blipFill rotWithShape="1">
          <a:blip r:embed="rId3"/>
          <a:srcRect l="37167" t="31741" b="14558"/>
          <a:stretch/>
        </p:blipFill>
        <p:spPr>
          <a:xfrm>
            <a:off x="-641684" y="918160"/>
            <a:ext cx="10748210" cy="4739016"/>
          </a:xfrm>
          <a:prstGeom prst="rect">
            <a:avLst/>
          </a:prstGeom>
        </p:spPr>
      </p:pic>
      <p:grpSp>
        <p:nvGrpSpPr>
          <p:cNvPr id="223" name="Group 222"/>
          <p:cNvGrpSpPr/>
          <p:nvPr/>
        </p:nvGrpSpPr>
        <p:grpSpPr>
          <a:xfrm>
            <a:off x="5947616" y="2646947"/>
            <a:ext cx="245837" cy="411416"/>
            <a:chOff x="1800640" y="3265277"/>
            <a:chExt cx="510344" cy="917532"/>
          </a:xfrm>
        </p:grpSpPr>
        <p:sp>
          <p:nvSpPr>
            <p:cNvPr id="224" name="Oval 223"/>
            <p:cNvSpPr/>
            <p:nvPr/>
          </p:nvSpPr>
          <p:spPr>
            <a:xfrm>
              <a:off x="1867199" y="3330032"/>
              <a:ext cx="376873" cy="376873"/>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5" name="Freeform 224"/>
            <p:cNvSpPr>
              <a:spLocks noEditPoints="1"/>
            </p:cNvSpPr>
            <p:nvPr/>
          </p:nvSpPr>
          <p:spPr bwMode="auto">
            <a:xfrm>
              <a:off x="1800640" y="3265277"/>
              <a:ext cx="510344" cy="917532"/>
            </a:xfrm>
            <a:custGeom>
              <a:avLst/>
              <a:gdLst/>
              <a:ahLst/>
              <a:cxnLst>
                <a:cxn ang="0">
                  <a:pos x="246" y="76"/>
                </a:cxn>
                <a:cxn ang="0">
                  <a:pos x="179" y="101"/>
                </a:cxn>
                <a:cxn ang="0">
                  <a:pos x="124" y="146"/>
                </a:cxn>
                <a:cxn ang="0">
                  <a:pos x="88" y="207"/>
                </a:cxn>
                <a:cxn ang="0">
                  <a:pos x="74" y="280"/>
                </a:cxn>
                <a:cxn ang="0">
                  <a:pos x="85" y="353"/>
                </a:cxn>
                <a:cxn ang="0">
                  <a:pos x="120" y="415"/>
                </a:cxn>
                <a:cxn ang="0">
                  <a:pos x="174" y="461"/>
                </a:cxn>
                <a:cxn ang="0">
                  <a:pos x="241" y="488"/>
                </a:cxn>
                <a:cxn ang="0">
                  <a:pos x="316" y="488"/>
                </a:cxn>
                <a:cxn ang="0">
                  <a:pos x="385" y="464"/>
                </a:cxn>
                <a:cxn ang="0">
                  <a:pos x="439" y="418"/>
                </a:cxn>
                <a:cxn ang="0">
                  <a:pos x="476" y="358"/>
                </a:cxn>
                <a:cxn ang="0">
                  <a:pos x="490" y="285"/>
                </a:cxn>
                <a:cxn ang="0">
                  <a:pos x="477" y="212"/>
                </a:cxn>
                <a:cxn ang="0">
                  <a:pos x="442" y="150"/>
                </a:cxn>
                <a:cxn ang="0">
                  <a:pos x="388" y="103"/>
                </a:cxn>
                <a:cxn ang="0">
                  <a:pos x="321" y="76"/>
                </a:cxn>
                <a:cxn ang="0">
                  <a:pos x="284" y="0"/>
                </a:cxn>
                <a:cxn ang="0">
                  <a:pos x="365" y="13"/>
                </a:cxn>
                <a:cxn ang="0">
                  <a:pos x="438" y="46"/>
                </a:cxn>
                <a:cxn ang="0">
                  <a:pos x="497" y="99"/>
                </a:cxn>
                <a:cxn ang="0">
                  <a:pos x="538" y="166"/>
                </a:cxn>
                <a:cxn ang="0">
                  <a:pos x="561" y="243"/>
                </a:cxn>
                <a:cxn ang="0">
                  <a:pos x="560" y="315"/>
                </a:cxn>
                <a:cxn ang="0">
                  <a:pos x="542" y="380"/>
                </a:cxn>
                <a:cxn ang="0">
                  <a:pos x="506" y="444"/>
                </a:cxn>
                <a:cxn ang="0">
                  <a:pos x="463" y="513"/>
                </a:cxn>
                <a:cxn ang="0">
                  <a:pos x="416" y="598"/>
                </a:cxn>
                <a:cxn ang="0">
                  <a:pos x="367" y="695"/>
                </a:cxn>
                <a:cxn ang="0">
                  <a:pos x="323" y="809"/>
                </a:cxn>
                <a:cxn ang="0">
                  <a:pos x="288" y="941"/>
                </a:cxn>
                <a:cxn ang="0">
                  <a:pos x="274" y="1010"/>
                </a:cxn>
                <a:cxn ang="0">
                  <a:pos x="269" y="979"/>
                </a:cxn>
                <a:cxn ang="0">
                  <a:pos x="260" y="921"/>
                </a:cxn>
                <a:cxn ang="0">
                  <a:pos x="241" y="844"/>
                </a:cxn>
                <a:cxn ang="0">
                  <a:pos x="211" y="750"/>
                </a:cxn>
                <a:cxn ang="0">
                  <a:pos x="169" y="647"/>
                </a:cxn>
                <a:cxn ang="0">
                  <a:pos x="111" y="539"/>
                </a:cxn>
                <a:cxn ang="0">
                  <a:pos x="66" y="464"/>
                </a:cxn>
                <a:cxn ang="0">
                  <a:pos x="31" y="398"/>
                </a:cxn>
                <a:cxn ang="0">
                  <a:pos x="9" y="343"/>
                </a:cxn>
                <a:cxn ang="0">
                  <a:pos x="0" y="279"/>
                </a:cxn>
                <a:cxn ang="0">
                  <a:pos x="12" y="203"/>
                </a:cxn>
                <a:cxn ang="0">
                  <a:pos x="44" y="131"/>
                </a:cxn>
                <a:cxn ang="0">
                  <a:pos x="96" y="70"/>
                </a:cxn>
                <a:cxn ang="0">
                  <a:pos x="163" y="25"/>
                </a:cxn>
                <a:cxn ang="0">
                  <a:pos x="241" y="2"/>
                </a:cxn>
              </a:cxnLst>
              <a:rect l="0" t="0" r="r" b="b"/>
              <a:pathLst>
                <a:path w="564" h="1014">
                  <a:moveTo>
                    <a:pt x="284" y="73"/>
                  </a:moveTo>
                  <a:lnTo>
                    <a:pt x="246" y="76"/>
                  </a:lnTo>
                  <a:lnTo>
                    <a:pt x="211" y="86"/>
                  </a:lnTo>
                  <a:lnTo>
                    <a:pt x="179" y="101"/>
                  </a:lnTo>
                  <a:lnTo>
                    <a:pt x="149" y="121"/>
                  </a:lnTo>
                  <a:lnTo>
                    <a:pt x="124" y="146"/>
                  </a:lnTo>
                  <a:lnTo>
                    <a:pt x="103" y="175"/>
                  </a:lnTo>
                  <a:lnTo>
                    <a:pt x="88" y="207"/>
                  </a:lnTo>
                  <a:lnTo>
                    <a:pt x="77" y="242"/>
                  </a:lnTo>
                  <a:lnTo>
                    <a:pt x="74" y="280"/>
                  </a:lnTo>
                  <a:lnTo>
                    <a:pt x="76" y="318"/>
                  </a:lnTo>
                  <a:lnTo>
                    <a:pt x="85" y="353"/>
                  </a:lnTo>
                  <a:lnTo>
                    <a:pt x="100" y="386"/>
                  </a:lnTo>
                  <a:lnTo>
                    <a:pt x="120" y="415"/>
                  </a:lnTo>
                  <a:lnTo>
                    <a:pt x="146" y="440"/>
                  </a:lnTo>
                  <a:lnTo>
                    <a:pt x="174" y="461"/>
                  </a:lnTo>
                  <a:lnTo>
                    <a:pt x="207" y="478"/>
                  </a:lnTo>
                  <a:lnTo>
                    <a:pt x="241" y="488"/>
                  </a:lnTo>
                  <a:lnTo>
                    <a:pt x="279" y="491"/>
                  </a:lnTo>
                  <a:lnTo>
                    <a:pt x="316" y="488"/>
                  </a:lnTo>
                  <a:lnTo>
                    <a:pt x="352" y="479"/>
                  </a:lnTo>
                  <a:lnTo>
                    <a:pt x="385" y="464"/>
                  </a:lnTo>
                  <a:lnTo>
                    <a:pt x="413" y="444"/>
                  </a:lnTo>
                  <a:lnTo>
                    <a:pt x="439" y="418"/>
                  </a:lnTo>
                  <a:lnTo>
                    <a:pt x="460" y="389"/>
                  </a:lnTo>
                  <a:lnTo>
                    <a:pt x="476" y="358"/>
                  </a:lnTo>
                  <a:lnTo>
                    <a:pt x="486" y="322"/>
                  </a:lnTo>
                  <a:lnTo>
                    <a:pt x="490" y="285"/>
                  </a:lnTo>
                  <a:lnTo>
                    <a:pt x="486" y="247"/>
                  </a:lnTo>
                  <a:lnTo>
                    <a:pt x="477" y="212"/>
                  </a:lnTo>
                  <a:lnTo>
                    <a:pt x="462" y="178"/>
                  </a:lnTo>
                  <a:lnTo>
                    <a:pt x="442" y="150"/>
                  </a:lnTo>
                  <a:lnTo>
                    <a:pt x="417" y="124"/>
                  </a:lnTo>
                  <a:lnTo>
                    <a:pt x="388" y="103"/>
                  </a:lnTo>
                  <a:lnTo>
                    <a:pt x="357" y="87"/>
                  </a:lnTo>
                  <a:lnTo>
                    <a:pt x="321" y="76"/>
                  </a:lnTo>
                  <a:lnTo>
                    <a:pt x="284" y="73"/>
                  </a:lnTo>
                  <a:close/>
                  <a:moveTo>
                    <a:pt x="284" y="0"/>
                  </a:moveTo>
                  <a:lnTo>
                    <a:pt x="326" y="3"/>
                  </a:lnTo>
                  <a:lnTo>
                    <a:pt x="365" y="13"/>
                  </a:lnTo>
                  <a:lnTo>
                    <a:pt x="403" y="27"/>
                  </a:lnTo>
                  <a:lnTo>
                    <a:pt x="438" y="46"/>
                  </a:lnTo>
                  <a:lnTo>
                    <a:pt x="469" y="71"/>
                  </a:lnTo>
                  <a:lnTo>
                    <a:pt x="497" y="99"/>
                  </a:lnTo>
                  <a:lnTo>
                    <a:pt x="520" y="131"/>
                  </a:lnTo>
                  <a:lnTo>
                    <a:pt x="538" y="166"/>
                  </a:lnTo>
                  <a:lnTo>
                    <a:pt x="552" y="203"/>
                  </a:lnTo>
                  <a:lnTo>
                    <a:pt x="561" y="243"/>
                  </a:lnTo>
                  <a:lnTo>
                    <a:pt x="564" y="285"/>
                  </a:lnTo>
                  <a:lnTo>
                    <a:pt x="560" y="315"/>
                  </a:lnTo>
                  <a:lnTo>
                    <a:pt x="553" y="347"/>
                  </a:lnTo>
                  <a:lnTo>
                    <a:pt x="542" y="380"/>
                  </a:lnTo>
                  <a:lnTo>
                    <a:pt x="524" y="414"/>
                  </a:lnTo>
                  <a:lnTo>
                    <a:pt x="506" y="444"/>
                  </a:lnTo>
                  <a:lnTo>
                    <a:pt x="486" y="476"/>
                  </a:lnTo>
                  <a:lnTo>
                    <a:pt x="463" y="513"/>
                  </a:lnTo>
                  <a:lnTo>
                    <a:pt x="440" y="554"/>
                  </a:lnTo>
                  <a:lnTo>
                    <a:pt x="416" y="598"/>
                  </a:lnTo>
                  <a:lnTo>
                    <a:pt x="392" y="644"/>
                  </a:lnTo>
                  <a:lnTo>
                    <a:pt x="367" y="695"/>
                  </a:lnTo>
                  <a:lnTo>
                    <a:pt x="344" y="750"/>
                  </a:lnTo>
                  <a:lnTo>
                    <a:pt x="323" y="809"/>
                  </a:lnTo>
                  <a:lnTo>
                    <a:pt x="304" y="873"/>
                  </a:lnTo>
                  <a:lnTo>
                    <a:pt x="288" y="941"/>
                  </a:lnTo>
                  <a:lnTo>
                    <a:pt x="274" y="1014"/>
                  </a:lnTo>
                  <a:lnTo>
                    <a:pt x="274" y="1010"/>
                  </a:lnTo>
                  <a:lnTo>
                    <a:pt x="273" y="998"/>
                  </a:lnTo>
                  <a:lnTo>
                    <a:pt x="269" y="979"/>
                  </a:lnTo>
                  <a:lnTo>
                    <a:pt x="266" y="953"/>
                  </a:lnTo>
                  <a:lnTo>
                    <a:pt x="260" y="921"/>
                  </a:lnTo>
                  <a:lnTo>
                    <a:pt x="252" y="884"/>
                  </a:lnTo>
                  <a:lnTo>
                    <a:pt x="241" y="844"/>
                  </a:lnTo>
                  <a:lnTo>
                    <a:pt x="228" y="799"/>
                  </a:lnTo>
                  <a:lnTo>
                    <a:pt x="211" y="750"/>
                  </a:lnTo>
                  <a:lnTo>
                    <a:pt x="192" y="700"/>
                  </a:lnTo>
                  <a:lnTo>
                    <a:pt x="169" y="647"/>
                  </a:lnTo>
                  <a:lnTo>
                    <a:pt x="142" y="593"/>
                  </a:lnTo>
                  <a:lnTo>
                    <a:pt x="111" y="539"/>
                  </a:lnTo>
                  <a:lnTo>
                    <a:pt x="87" y="500"/>
                  </a:lnTo>
                  <a:lnTo>
                    <a:pt x="66" y="464"/>
                  </a:lnTo>
                  <a:lnTo>
                    <a:pt x="47" y="429"/>
                  </a:lnTo>
                  <a:lnTo>
                    <a:pt x="31" y="398"/>
                  </a:lnTo>
                  <a:lnTo>
                    <a:pt x="18" y="370"/>
                  </a:lnTo>
                  <a:lnTo>
                    <a:pt x="9" y="343"/>
                  </a:lnTo>
                  <a:lnTo>
                    <a:pt x="2" y="319"/>
                  </a:lnTo>
                  <a:lnTo>
                    <a:pt x="0" y="279"/>
                  </a:lnTo>
                  <a:lnTo>
                    <a:pt x="3" y="240"/>
                  </a:lnTo>
                  <a:lnTo>
                    <a:pt x="12" y="203"/>
                  </a:lnTo>
                  <a:lnTo>
                    <a:pt x="25" y="166"/>
                  </a:lnTo>
                  <a:lnTo>
                    <a:pt x="44" y="131"/>
                  </a:lnTo>
                  <a:lnTo>
                    <a:pt x="67" y="99"/>
                  </a:lnTo>
                  <a:lnTo>
                    <a:pt x="96" y="70"/>
                  </a:lnTo>
                  <a:lnTo>
                    <a:pt x="128" y="45"/>
                  </a:lnTo>
                  <a:lnTo>
                    <a:pt x="163" y="25"/>
                  </a:lnTo>
                  <a:lnTo>
                    <a:pt x="201" y="12"/>
                  </a:lnTo>
                  <a:lnTo>
                    <a:pt x="241" y="2"/>
                  </a:lnTo>
                  <a:lnTo>
                    <a:pt x="284" y="0"/>
                  </a:lnTo>
                  <a:close/>
                </a:path>
              </a:pathLst>
            </a:custGeom>
            <a:solidFill>
              <a:schemeClr val="tx2"/>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grpSp>
      <p:grpSp>
        <p:nvGrpSpPr>
          <p:cNvPr id="220" name="Group 219"/>
          <p:cNvGrpSpPr/>
          <p:nvPr/>
        </p:nvGrpSpPr>
        <p:grpSpPr>
          <a:xfrm>
            <a:off x="6746875" y="2628402"/>
            <a:ext cx="179213" cy="356689"/>
            <a:chOff x="1800640" y="3265277"/>
            <a:chExt cx="510344" cy="917532"/>
          </a:xfrm>
        </p:grpSpPr>
        <p:sp>
          <p:nvSpPr>
            <p:cNvPr id="221" name="Oval 220"/>
            <p:cNvSpPr/>
            <p:nvPr/>
          </p:nvSpPr>
          <p:spPr>
            <a:xfrm>
              <a:off x="1867199" y="3330032"/>
              <a:ext cx="376873" cy="376873"/>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2" name="Freeform 221"/>
            <p:cNvSpPr>
              <a:spLocks noEditPoints="1"/>
            </p:cNvSpPr>
            <p:nvPr/>
          </p:nvSpPr>
          <p:spPr bwMode="auto">
            <a:xfrm>
              <a:off x="1800640" y="3265277"/>
              <a:ext cx="510344" cy="917532"/>
            </a:xfrm>
            <a:custGeom>
              <a:avLst/>
              <a:gdLst/>
              <a:ahLst/>
              <a:cxnLst>
                <a:cxn ang="0">
                  <a:pos x="246" y="76"/>
                </a:cxn>
                <a:cxn ang="0">
                  <a:pos x="179" y="101"/>
                </a:cxn>
                <a:cxn ang="0">
                  <a:pos x="124" y="146"/>
                </a:cxn>
                <a:cxn ang="0">
                  <a:pos x="88" y="207"/>
                </a:cxn>
                <a:cxn ang="0">
                  <a:pos x="74" y="280"/>
                </a:cxn>
                <a:cxn ang="0">
                  <a:pos x="85" y="353"/>
                </a:cxn>
                <a:cxn ang="0">
                  <a:pos x="120" y="415"/>
                </a:cxn>
                <a:cxn ang="0">
                  <a:pos x="174" y="461"/>
                </a:cxn>
                <a:cxn ang="0">
                  <a:pos x="241" y="488"/>
                </a:cxn>
                <a:cxn ang="0">
                  <a:pos x="316" y="488"/>
                </a:cxn>
                <a:cxn ang="0">
                  <a:pos x="385" y="464"/>
                </a:cxn>
                <a:cxn ang="0">
                  <a:pos x="439" y="418"/>
                </a:cxn>
                <a:cxn ang="0">
                  <a:pos x="476" y="358"/>
                </a:cxn>
                <a:cxn ang="0">
                  <a:pos x="490" y="285"/>
                </a:cxn>
                <a:cxn ang="0">
                  <a:pos x="477" y="212"/>
                </a:cxn>
                <a:cxn ang="0">
                  <a:pos x="442" y="150"/>
                </a:cxn>
                <a:cxn ang="0">
                  <a:pos x="388" y="103"/>
                </a:cxn>
                <a:cxn ang="0">
                  <a:pos x="321" y="76"/>
                </a:cxn>
                <a:cxn ang="0">
                  <a:pos x="284" y="0"/>
                </a:cxn>
                <a:cxn ang="0">
                  <a:pos x="365" y="13"/>
                </a:cxn>
                <a:cxn ang="0">
                  <a:pos x="438" y="46"/>
                </a:cxn>
                <a:cxn ang="0">
                  <a:pos x="497" y="99"/>
                </a:cxn>
                <a:cxn ang="0">
                  <a:pos x="538" y="166"/>
                </a:cxn>
                <a:cxn ang="0">
                  <a:pos x="561" y="243"/>
                </a:cxn>
                <a:cxn ang="0">
                  <a:pos x="560" y="315"/>
                </a:cxn>
                <a:cxn ang="0">
                  <a:pos x="542" y="380"/>
                </a:cxn>
                <a:cxn ang="0">
                  <a:pos x="506" y="444"/>
                </a:cxn>
                <a:cxn ang="0">
                  <a:pos x="463" y="513"/>
                </a:cxn>
                <a:cxn ang="0">
                  <a:pos x="416" y="598"/>
                </a:cxn>
                <a:cxn ang="0">
                  <a:pos x="367" y="695"/>
                </a:cxn>
                <a:cxn ang="0">
                  <a:pos x="323" y="809"/>
                </a:cxn>
                <a:cxn ang="0">
                  <a:pos x="288" y="941"/>
                </a:cxn>
                <a:cxn ang="0">
                  <a:pos x="274" y="1010"/>
                </a:cxn>
                <a:cxn ang="0">
                  <a:pos x="269" y="979"/>
                </a:cxn>
                <a:cxn ang="0">
                  <a:pos x="260" y="921"/>
                </a:cxn>
                <a:cxn ang="0">
                  <a:pos x="241" y="844"/>
                </a:cxn>
                <a:cxn ang="0">
                  <a:pos x="211" y="750"/>
                </a:cxn>
                <a:cxn ang="0">
                  <a:pos x="169" y="647"/>
                </a:cxn>
                <a:cxn ang="0">
                  <a:pos x="111" y="539"/>
                </a:cxn>
                <a:cxn ang="0">
                  <a:pos x="66" y="464"/>
                </a:cxn>
                <a:cxn ang="0">
                  <a:pos x="31" y="398"/>
                </a:cxn>
                <a:cxn ang="0">
                  <a:pos x="9" y="343"/>
                </a:cxn>
                <a:cxn ang="0">
                  <a:pos x="0" y="279"/>
                </a:cxn>
                <a:cxn ang="0">
                  <a:pos x="12" y="203"/>
                </a:cxn>
                <a:cxn ang="0">
                  <a:pos x="44" y="131"/>
                </a:cxn>
                <a:cxn ang="0">
                  <a:pos x="96" y="70"/>
                </a:cxn>
                <a:cxn ang="0">
                  <a:pos x="163" y="25"/>
                </a:cxn>
                <a:cxn ang="0">
                  <a:pos x="241" y="2"/>
                </a:cxn>
              </a:cxnLst>
              <a:rect l="0" t="0" r="r" b="b"/>
              <a:pathLst>
                <a:path w="564" h="1014">
                  <a:moveTo>
                    <a:pt x="284" y="73"/>
                  </a:moveTo>
                  <a:lnTo>
                    <a:pt x="246" y="76"/>
                  </a:lnTo>
                  <a:lnTo>
                    <a:pt x="211" y="86"/>
                  </a:lnTo>
                  <a:lnTo>
                    <a:pt x="179" y="101"/>
                  </a:lnTo>
                  <a:lnTo>
                    <a:pt x="149" y="121"/>
                  </a:lnTo>
                  <a:lnTo>
                    <a:pt x="124" y="146"/>
                  </a:lnTo>
                  <a:lnTo>
                    <a:pt x="103" y="175"/>
                  </a:lnTo>
                  <a:lnTo>
                    <a:pt x="88" y="207"/>
                  </a:lnTo>
                  <a:lnTo>
                    <a:pt x="77" y="242"/>
                  </a:lnTo>
                  <a:lnTo>
                    <a:pt x="74" y="280"/>
                  </a:lnTo>
                  <a:lnTo>
                    <a:pt x="76" y="318"/>
                  </a:lnTo>
                  <a:lnTo>
                    <a:pt x="85" y="353"/>
                  </a:lnTo>
                  <a:lnTo>
                    <a:pt x="100" y="386"/>
                  </a:lnTo>
                  <a:lnTo>
                    <a:pt x="120" y="415"/>
                  </a:lnTo>
                  <a:lnTo>
                    <a:pt x="146" y="440"/>
                  </a:lnTo>
                  <a:lnTo>
                    <a:pt x="174" y="461"/>
                  </a:lnTo>
                  <a:lnTo>
                    <a:pt x="207" y="478"/>
                  </a:lnTo>
                  <a:lnTo>
                    <a:pt x="241" y="488"/>
                  </a:lnTo>
                  <a:lnTo>
                    <a:pt x="279" y="491"/>
                  </a:lnTo>
                  <a:lnTo>
                    <a:pt x="316" y="488"/>
                  </a:lnTo>
                  <a:lnTo>
                    <a:pt x="352" y="479"/>
                  </a:lnTo>
                  <a:lnTo>
                    <a:pt x="385" y="464"/>
                  </a:lnTo>
                  <a:lnTo>
                    <a:pt x="413" y="444"/>
                  </a:lnTo>
                  <a:lnTo>
                    <a:pt x="439" y="418"/>
                  </a:lnTo>
                  <a:lnTo>
                    <a:pt x="460" y="389"/>
                  </a:lnTo>
                  <a:lnTo>
                    <a:pt x="476" y="358"/>
                  </a:lnTo>
                  <a:lnTo>
                    <a:pt x="486" y="322"/>
                  </a:lnTo>
                  <a:lnTo>
                    <a:pt x="490" y="285"/>
                  </a:lnTo>
                  <a:lnTo>
                    <a:pt x="486" y="247"/>
                  </a:lnTo>
                  <a:lnTo>
                    <a:pt x="477" y="212"/>
                  </a:lnTo>
                  <a:lnTo>
                    <a:pt x="462" y="178"/>
                  </a:lnTo>
                  <a:lnTo>
                    <a:pt x="442" y="150"/>
                  </a:lnTo>
                  <a:lnTo>
                    <a:pt x="417" y="124"/>
                  </a:lnTo>
                  <a:lnTo>
                    <a:pt x="388" y="103"/>
                  </a:lnTo>
                  <a:lnTo>
                    <a:pt x="357" y="87"/>
                  </a:lnTo>
                  <a:lnTo>
                    <a:pt x="321" y="76"/>
                  </a:lnTo>
                  <a:lnTo>
                    <a:pt x="284" y="73"/>
                  </a:lnTo>
                  <a:close/>
                  <a:moveTo>
                    <a:pt x="284" y="0"/>
                  </a:moveTo>
                  <a:lnTo>
                    <a:pt x="326" y="3"/>
                  </a:lnTo>
                  <a:lnTo>
                    <a:pt x="365" y="13"/>
                  </a:lnTo>
                  <a:lnTo>
                    <a:pt x="403" y="27"/>
                  </a:lnTo>
                  <a:lnTo>
                    <a:pt x="438" y="46"/>
                  </a:lnTo>
                  <a:lnTo>
                    <a:pt x="469" y="71"/>
                  </a:lnTo>
                  <a:lnTo>
                    <a:pt x="497" y="99"/>
                  </a:lnTo>
                  <a:lnTo>
                    <a:pt x="520" y="131"/>
                  </a:lnTo>
                  <a:lnTo>
                    <a:pt x="538" y="166"/>
                  </a:lnTo>
                  <a:lnTo>
                    <a:pt x="552" y="203"/>
                  </a:lnTo>
                  <a:lnTo>
                    <a:pt x="561" y="243"/>
                  </a:lnTo>
                  <a:lnTo>
                    <a:pt x="564" y="285"/>
                  </a:lnTo>
                  <a:lnTo>
                    <a:pt x="560" y="315"/>
                  </a:lnTo>
                  <a:lnTo>
                    <a:pt x="553" y="347"/>
                  </a:lnTo>
                  <a:lnTo>
                    <a:pt x="542" y="380"/>
                  </a:lnTo>
                  <a:lnTo>
                    <a:pt x="524" y="414"/>
                  </a:lnTo>
                  <a:lnTo>
                    <a:pt x="506" y="444"/>
                  </a:lnTo>
                  <a:lnTo>
                    <a:pt x="486" y="476"/>
                  </a:lnTo>
                  <a:lnTo>
                    <a:pt x="463" y="513"/>
                  </a:lnTo>
                  <a:lnTo>
                    <a:pt x="440" y="554"/>
                  </a:lnTo>
                  <a:lnTo>
                    <a:pt x="416" y="598"/>
                  </a:lnTo>
                  <a:lnTo>
                    <a:pt x="392" y="644"/>
                  </a:lnTo>
                  <a:lnTo>
                    <a:pt x="367" y="695"/>
                  </a:lnTo>
                  <a:lnTo>
                    <a:pt x="344" y="750"/>
                  </a:lnTo>
                  <a:lnTo>
                    <a:pt x="323" y="809"/>
                  </a:lnTo>
                  <a:lnTo>
                    <a:pt x="304" y="873"/>
                  </a:lnTo>
                  <a:lnTo>
                    <a:pt x="288" y="941"/>
                  </a:lnTo>
                  <a:lnTo>
                    <a:pt x="274" y="1014"/>
                  </a:lnTo>
                  <a:lnTo>
                    <a:pt x="274" y="1010"/>
                  </a:lnTo>
                  <a:lnTo>
                    <a:pt x="273" y="998"/>
                  </a:lnTo>
                  <a:lnTo>
                    <a:pt x="269" y="979"/>
                  </a:lnTo>
                  <a:lnTo>
                    <a:pt x="266" y="953"/>
                  </a:lnTo>
                  <a:lnTo>
                    <a:pt x="260" y="921"/>
                  </a:lnTo>
                  <a:lnTo>
                    <a:pt x="252" y="884"/>
                  </a:lnTo>
                  <a:lnTo>
                    <a:pt x="241" y="844"/>
                  </a:lnTo>
                  <a:lnTo>
                    <a:pt x="228" y="799"/>
                  </a:lnTo>
                  <a:lnTo>
                    <a:pt x="211" y="750"/>
                  </a:lnTo>
                  <a:lnTo>
                    <a:pt x="192" y="700"/>
                  </a:lnTo>
                  <a:lnTo>
                    <a:pt x="169" y="647"/>
                  </a:lnTo>
                  <a:lnTo>
                    <a:pt x="142" y="593"/>
                  </a:lnTo>
                  <a:lnTo>
                    <a:pt x="111" y="539"/>
                  </a:lnTo>
                  <a:lnTo>
                    <a:pt x="87" y="500"/>
                  </a:lnTo>
                  <a:lnTo>
                    <a:pt x="66" y="464"/>
                  </a:lnTo>
                  <a:lnTo>
                    <a:pt x="47" y="429"/>
                  </a:lnTo>
                  <a:lnTo>
                    <a:pt x="31" y="398"/>
                  </a:lnTo>
                  <a:lnTo>
                    <a:pt x="18" y="370"/>
                  </a:lnTo>
                  <a:lnTo>
                    <a:pt x="9" y="343"/>
                  </a:lnTo>
                  <a:lnTo>
                    <a:pt x="2" y="319"/>
                  </a:lnTo>
                  <a:lnTo>
                    <a:pt x="0" y="279"/>
                  </a:lnTo>
                  <a:lnTo>
                    <a:pt x="3" y="240"/>
                  </a:lnTo>
                  <a:lnTo>
                    <a:pt x="12" y="203"/>
                  </a:lnTo>
                  <a:lnTo>
                    <a:pt x="25" y="166"/>
                  </a:lnTo>
                  <a:lnTo>
                    <a:pt x="44" y="131"/>
                  </a:lnTo>
                  <a:lnTo>
                    <a:pt x="67" y="99"/>
                  </a:lnTo>
                  <a:lnTo>
                    <a:pt x="96" y="70"/>
                  </a:lnTo>
                  <a:lnTo>
                    <a:pt x="128" y="45"/>
                  </a:lnTo>
                  <a:lnTo>
                    <a:pt x="163" y="25"/>
                  </a:lnTo>
                  <a:lnTo>
                    <a:pt x="201" y="12"/>
                  </a:lnTo>
                  <a:lnTo>
                    <a:pt x="241" y="2"/>
                  </a:lnTo>
                  <a:lnTo>
                    <a:pt x="284" y="0"/>
                  </a:lnTo>
                  <a:close/>
                </a:path>
              </a:pathLst>
            </a:custGeom>
            <a:solidFill>
              <a:schemeClr val="tx2"/>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grpSp>
      <p:grpSp>
        <p:nvGrpSpPr>
          <p:cNvPr id="251" name="Group 250">
            <a:extLst>
              <a:ext uri="{FF2B5EF4-FFF2-40B4-BE49-F238E27FC236}">
                <a16:creationId xmlns:a16="http://schemas.microsoft.com/office/drawing/2014/main" id="{781AD660-FE09-3B40-8608-3742EF8BB5F4}"/>
              </a:ext>
            </a:extLst>
          </p:cNvPr>
          <p:cNvGrpSpPr/>
          <p:nvPr/>
        </p:nvGrpSpPr>
        <p:grpSpPr>
          <a:xfrm>
            <a:off x="5906701" y="3429000"/>
            <a:ext cx="175866" cy="322283"/>
            <a:chOff x="1800640" y="3265277"/>
            <a:chExt cx="510344" cy="917532"/>
          </a:xfrm>
        </p:grpSpPr>
        <p:sp>
          <p:nvSpPr>
            <p:cNvPr id="252" name="Oval 251">
              <a:extLst>
                <a:ext uri="{FF2B5EF4-FFF2-40B4-BE49-F238E27FC236}">
                  <a16:creationId xmlns:a16="http://schemas.microsoft.com/office/drawing/2014/main" id="{943857D4-BEEB-8443-8441-5D0D50C1CA84}"/>
                </a:ext>
              </a:extLst>
            </p:cNvPr>
            <p:cNvSpPr/>
            <p:nvPr/>
          </p:nvSpPr>
          <p:spPr>
            <a:xfrm>
              <a:off x="1867199" y="3330032"/>
              <a:ext cx="376873" cy="376873"/>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53" name="Freeform 252">
              <a:extLst>
                <a:ext uri="{FF2B5EF4-FFF2-40B4-BE49-F238E27FC236}">
                  <a16:creationId xmlns:a16="http://schemas.microsoft.com/office/drawing/2014/main" id="{AE87F1B3-5EA1-174C-94C7-B0BE27B3AA25}"/>
                </a:ext>
              </a:extLst>
            </p:cNvPr>
            <p:cNvSpPr>
              <a:spLocks noEditPoints="1"/>
            </p:cNvSpPr>
            <p:nvPr/>
          </p:nvSpPr>
          <p:spPr bwMode="auto">
            <a:xfrm>
              <a:off x="1800640" y="3265277"/>
              <a:ext cx="510344" cy="917532"/>
            </a:xfrm>
            <a:custGeom>
              <a:avLst/>
              <a:gdLst/>
              <a:ahLst/>
              <a:cxnLst>
                <a:cxn ang="0">
                  <a:pos x="246" y="76"/>
                </a:cxn>
                <a:cxn ang="0">
                  <a:pos x="179" y="101"/>
                </a:cxn>
                <a:cxn ang="0">
                  <a:pos x="124" y="146"/>
                </a:cxn>
                <a:cxn ang="0">
                  <a:pos x="88" y="207"/>
                </a:cxn>
                <a:cxn ang="0">
                  <a:pos x="74" y="280"/>
                </a:cxn>
                <a:cxn ang="0">
                  <a:pos x="85" y="353"/>
                </a:cxn>
                <a:cxn ang="0">
                  <a:pos x="120" y="415"/>
                </a:cxn>
                <a:cxn ang="0">
                  <a:pos x="174" y="461"/>
                </a:cxn>
                <a:cxn ang="0">
                  <a:pos x="241" y="488"/>
                </a:cxn>
                <a:cxn ang="0">
                  <a:pos x="316" y="488"/>
                </a:cxn>
                <a:cxn ang="0">
                  <a:pos x="385" y="464"/>
                </a:cxn>
                <a:cxn ang="0">
                  <a:pos x="439" y="418"/>
                </a:cxn>
                <a:cxn ang="0">
                  <a:pos x="476" y="358"/>
                </a:cxn>
                <a:cxn ang="0">
                  <a:pos x="490" y="285"/>
                </a:cxn>
                <a:cxn ang="0">
                  <a:pos x="477" y="212"/>
                </a:cxn>
                <a:cxn ang="0">
                  <a:pos x="442" y="150"/>
                </a:cxn>
                <a:cxn ang="0">
                  <a:pos x="388" y="103"/>
                </a:cxn>
                <a:cxn ang="0">
                  <a:pos x="321" y="76"/>
                </a:cxn>
                <a:cxn ang="0">
                  <a:pos x="284" y="0"/>
                </a:cxn>
                <a:cxn ang="0">
                  <a:pos x="365" y="13"/>
                </a:cxn>
                <a:cxn ang="0">
                  <a:pos x="438" y="46"/>
                </a:cxn>
                <a:cxn ang="0">
                  <a:pos x="497" y="99"/>
                </a:cxn>
                <a:cxn ang="0">
                  <a:pos x="538" y="166"/>
                </a:cxn>
                <a:cxn ang="0">
                  <a:pos x="561" y="243"/>
                </a:cxn>
                <a:cxn ang="0">
                  <a:pos x="560" y="315"/>
                </a:cxn>
                <a:cxn ang="0">
                  <a:pos x="542" y="380"/>
                </a:cxn>
                <a:cxn ang="0">
                  <a:pos x="506" y="444"/>
                </a:cxn>
                <a:cxn ang="0">
                  <a:pos x="463" y="513"/>
                </a:cxn>
                <a:cxn ang="0">
                  <a:pos x="416" y="598"/>
                </a:cxn>
                <a:cxn ang="0">
                  <a:pos x="367" y="695"/>
                </a:cxn>
                <a:cxn ang="0">
                  <a:pos x="323" y="809"/>
                </a:cxn>
                <a:cxn ang="0">
                  <a:pos x="288" y="941"/>
                </a:cxn>
                <a:cxn ang="0">
                  <a:pos x="274" y="1010"/>
                </a:cxn>
                <a:cxn ang="0">
                  <a:pos x="269" y="979"/>
                </a:cxn>
                <a:cxn ang="0">
                  <a:pos x="260" y="921"/>
                </a:cxn>
                <a:cxn ang="0">
                  <a:pos x="241" y="844"/>
                </a:cxn>
                <a:cxn ang="0">
                  <a:pos x="211" y="750"/>
                </a:cxn>
                <a:cxn ang="0">
                  <a:pos x="169" y="647"/>
                </a:cxn>
                <a:cxn ang="0">
                  <a:pos x="111" y="539"/>
                </a:cxn>
                <a:cxn ang="0">
                  <a:pos x="66" y="464"/>
                </a:cxn>
                <a:cxn ang="0">
                  <a:pos x="31" y="398"/>
                </a:cxn>
                <a:cxn ang="0">
                  <a:pos x="9" y="343"/>
                </a:cxn>
                <a:cxn ang="0">
                  <a:pos x="0" y="279"/>
                </a:cxn>
                <a:cxn ang="0">
                  <a:pos x="12" y="203"/>
                </a:cxn>
                <a:cxn ang="0">
                  <a:pos x="44" y="131"/>
                </a:cxn>
                <a:cxn ang="0">
                  <a:pos x="96" y="70"/>
                </a:cxn>
                <a:cxn ang="0">
                  <a:pos x="163" y="25"/>
                </a:cxn>
                <a:cxn ang="0">
                  <a:pos x="241" y="2"/>
                </a:cxn>
              </a:cxnLst>
              <a:rect l="0" t="0" r="r" b="b"/>
              <a:pathLst>
                <a:path w="564" h="1014">
                  <a:moveTo>
                    <a:pt x="284" y="73"/>
                  </a:moveTo>
                  <a:lnTo>
                    <a:pt x="246" y="76"/>
                  </a:lnTo>
                  <a:lnTo>
                    <a:pt x="211" y="86"/>
                  </a:lnTo>
                  <a:lnTo>
                    <a:pt x="179" y="101"/>
                  </a:lnTo>
                  <a:lnTo>
                    <a:pt x="149" y="121"/>
                  </a:lnTo>
                  <a:lnTo>
                    <a:pt x="124" y="146"/>
                  </a:lnTo>
                  <a:lnTo>
                    <a:pt x="103" y="175"/>
                  </a:lnTo>
                  <a:lnTo>
                    <a:pt x="88" y="207"/>
                  </a:lnTo>
                  <a:lnTo>
                    <a:pt x="77" y="242"/>
                  </a:lnTo>
                  <a:lnTo>
                    <a:pt x="74" y="280"/>
                  </a:lnTo>
                  <a:lnTo>
                    <a:pt x="76" y="318"/>
                  </a:lnTo>
                  <a:lnTo>
                    <a:pt x="85" y="353"/>
                  </a:lnTo>
                  <a:lnTo>
                    <a:pt x="100" y="386"/>
                  </a:lnTo>
                  <a:lnTo>
                    <a:pt x="120" y="415"/>
                  </a:lnTo>
                  <a:lnTo>
                    <a:pt x="146" y="440"/>
                  </a:lnTo>
                  <a:lnTo>
                    <a:pt x="174" y="461"/>
                  </a:lnTo>
                  <a:lnTo>
                    <a:pt x="207" y="478"/>
                  </a:lnTo>
                  <a:lnTo>
                    <a:pt x="241" y="488"/>
                  </a:lnTo>
                  <a:lnTo>
                    <a:pt x="279" y="491"/>
                  </a:lnTo>
                  <a:lnTo>
                    <a:pt x="316" y="488"/>
                  </a:lnTo>
                  <a:lnTo>
                    <a:pt x="352" y="479"/>
                  </a:lnTo>
                  <a:lnTo>
                    <a:pt x="385" y="464"/>
                  </a:lnTo>
                  <a:lnTo>
                    <a:pt x="413" y="444"/>
                  </a:lnTo>
                  <a:lnTo>
                    <a:pt x="439" y="418"/>
                  </a:lnTo>
                  <a:lnTo>
                    <a:pt x="460" y="389"/>
                  </a:lnTo>
                  <a:lnTo>
                    <a:pt x="476" y="358"/>
                  </a:lnTo>
                  <a:lnTo>
                    <a:pt x="486" y="322"/>
                  </a:lnTo>
                  <a:lnTo>
                    <a:pt x="490" y="285"/>
                  </a:lnTo>
                  <a:lnTo>
                    <a:pt x="486" y="247"/>
                  </a:lnTo>
                  <a:lnTo>
                    <a:pt x="477" y="212"/>
                  </a:lnTo>
                  <a:lnTo>
                    <a:pt x="462" y="178"/>
                  </a:lnTo>
                  <a:lnTo>
                    <a:pt x="442" y="150"/>
                  </a:lnTo>
                  <a:lnTo>
                    <a:pt x="417" y="124"/>
                  </a:lnTo>
                  <a:lnTo>
                    <a:pt x="388" y="103"/>
                  </a:lnTo>
                  <a:lnTo>
                    <a:pt x="357" y="87"/>
                  </a:lnTo>
                  <a:lnTo>
                    <a:pt x="321" y="76"/>
                  </a:lnTo>
                  <a:lnTo>
                    <a:pt x="284" y="73"/>
                  </a:lnTo>
                  <a:close/>
                  <a:moveTo>
                    <a:pt x="284" y="0"/>
                  </a:moveTo>
                  <a:lnTo>
                    <a:pt x="326" y="3"/>
                  </a:lnTo>
                  <a:lnTo>
                    <a:pt x="365" y="13"/>
                  </a:lnTo>
                  <a:lnTo>
                    <a:pt x="403" y="27"/>
                  </a:lnTo>
                  <a:lnTo>
                    <a:pt x="438" y="46"/>
                  </a:lnTo>
                  <a:lnTo>
                    <a:pt x="469" y="71"/>
                  </a:lnTo>
                  <a:lnTo>
                    <a:pt x="497" y="99"/>
                  </a:lnTo>
                  <a:lnTo>
                    <a:pt x="520" y="131"/>
                  </a:lnTo>
                  <a:lnTo>
                    <a:pt x="538" y="166"/>
                  </a:lnTo>
                  <a:lnTo>
                    <a:pt x="552" y="203"/>
                  </a:lnTo>
                  <a:lnTo>
                    <a:pt x="561" y="243"/>
                  </a:lnTo>
                  <a:lnTo>
                    <a:pt x="564" y="285"/>
                  </a:lnTo>
                  <a:lnTo>
                    <a:pt x="560" y="315"/>
                  </a:lnTo>
                  <a:lnTo>
                    <a:pt x="553" y="347"/>
                  </a:lnTo>
                  <a:lnTo>
                    <a:pt x="542" y="380"/>
                  </a:lnTo>
                  <a:lnTo>
                    <a:pt x="524" y="414"/>
                  </a:lnTo>
                  <a:lnTo>
                    <a:pt x="506" y="444"/>
                  </a:lnTo>
                  <a:lnTo>
                    <a:pt x="486" y="476"/>
                  </a:lnTo>
                  <a:lnTo>
                    <a:pt x="463" y="513"/>
                  </a:lnTo>
                  <a:lnTo>
                    <a:pt x="440" y="554"/>
                  </a:lnTo>
                  <a:lnTo>
                    <a:pt x="416" y="598"/>
                  </a:lnTo>
                  <a:lnTo>
                    <a:pt x="392" y="644"/>
                  </a:lnTo>
                  <a:lnTo>
                    <a:pt x="367" y="695"/>
                  </a:lnTo>
                  <a:lnTo>
                    <a:pt x="344" y="750"/>
                  </a:lnTo>
                  <a:lnTo>
                    <a:pt x="323" y="809"/>
                  </a:lnTo>
                  <a:lnTo>
                    <a:pt x="304" y="873"/>
                  </a:lnTo>
                  <a:lnTo>
                    <a:pt x="288" y="941"/>
                  </a:lnTo>
                  <a:lnTo>
                    <a:pt x="274" y="1014"/>
                  </a:lnTo>
                  <a:lnTo>
                    <a:pt x="274" y="1010"/>
                  </a:lnTo>
                  <a:lnTo>
                    <a:pt x="273" y="998"/>
                  </a:lnTo>
                  <a:lnTo>
                    <a:pt x="269" y="979"/>
                  </a:lnTo>
                  <a:lnTo>
                    <a:pt x="266" y="953"/>
                  </a:lnTo>
                  <a:lnTo>
                    <a:pt x="260" y="921"/>
                  </a:lnTo>
                  <a:lnTo>
                    <a:pt x="252" y="884"/>
                  </a:lnTo>
                  <a:lnTo>
                    <a:pt x="241" y="844"/>
                  </a:lnTo>
                  <a:lnTo>
                    <a:pt x="228" y="799"/>
                  </a:lnTo>
                  <a:lnTo>
                    <a:pt x="211" y="750"/>
                  </a:lnTo>
                  <a:lnTo>
                    <a:pt x="192" y="700"/>
                  </a:lnTo>
                  <a:lnTo>
                    <a:pt x="169" y="647"/>
                  </a:lnTo>
                  <a:lnTo>
                    <a:pt x="142" y="593"/>
                  </a:lnTo>
                  <a:lnTo>
                    <a:pt x="111" y="539"/>
                  </a:lnTo>
                  <a:lnTo>
                    <a:pt x="87" y="500"/>
                  </a:lnTo>
                  <a:lnTo>
                    <a:pt x="66" y="464"/>
                  </a:lnTo>
                  <a:lnTo>
                    <a:pt x="47" y="429"/>
                  </a:lnTo>
                  <a:lnTo>
                    <a:pt x="31" y="398"/>
                  </a:lnTo>
                  <a:lnTo>
                    <a:pt x="18" y="370"/>
                  </a:lnTo>
                  <a:lnTo>
                    <a:pt x="9" y="343"/>
                  </a:lnTo>
                  <a:lnTo>
                    <a:pt x="2" y="319"/>
                  </a:lnTo>
                  <a:lnTo>
                    <a:pt x="0" y="279"/>
                  </a:lnTo>
                  <a:lnTo>
                    <a:pt x="3" y="240"/>
                  </a:lnTo>
                  <a:lnTo>
                    <a:pt x="12" y="203"/>
                  </a:lnTo>
                  <a:lnTo>
                    <a:pt x="25" y="166"/>
                  </a:lnTo>
                  <a:lnTo>
                    <a:pt x="44" y="131"/>
                  </a:lnTo>
                  <a:lnTo>
                    <a:pt x="67" y="99"/>
                  </a:lnTo>
                  <a:lnTo>
                    <a:pt x="96" y="70"/>
                  </a:lnTo>
                  <a:lnTo>
                    <a:pt x="128" y="45"/>
                  </a:lnTo>
                  <a:lnTo>
                    <a:pt x="163" y="25"/>
                  </a:lnTo>
                  <a:lnTo>
                    <a:pt x="201" y="12"/>
                  </a:lnTo>
                  <a:lnTo>
                    <a:pt x="241" y="2"/>
                  </a:lnTo>
                  <a:lnTo>
                    <a:pt x="284" y="0"/>
                  </a:lnTo>
                  <a:close/>
                </a:path>
              </a:pathLst>
            </a:custGeom>
            <a:solidFill>
              <a:schemeClr val="tx2"/>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grpSp>
      <p:sp>
        <p:nvSpPr>
          <p:cNvPr id="8" name="TextBox 7">
            <a:extLst>
              <a:ext uri="{FF2B5EF4-FFF2-40B4-BE49-F238E27FC236}">
                <a16:creationId xmlns:a16="http://schemas.microsoft.com/office/drawing/2014/main" id="{984592DA-37EC-1447-82AF-FFB6DB9A9E1A}"/>
              </a:ext>
            </a:extLst>
          </p:cNvPr>
          <p:cNvSpPr txBox="1"/>
          <p:nvPr/>
        </p:nvSpPr>
        <p:spPr>
          <a:xfrm>
            <a:off x="53893" y="5719046"/>
            <a:ext cx="7110663" cy="1131079"/>
          </a:xfrm>
          <a:prstGeom prst="rect">
            <a:avLst/>
          </a:prstGeom>
          <a:noFill/>
        </p:spPr>
        <p:txBody>
          <a:bodyPr wrap="square" rtlCol="0">
            <a:spAutoFit/>
          </a:bodyPr>
          <a:lstStyle/>
          <a:p>
            <a:pPr marL="257175" indent="-257175">
              <a:buAutoNum type="arabicPeriod"/>
            </a:pPr>
            <a:r>
              <a:rPr lang="en-US" sz="1350" dirty="0"/>
              <a:t>Hanoi, Vietnam, Vietnam Military Medical Hospital – Dr. Dong, Prof Do Quyet</a:t>
            </a:r>
          </a:p>
          <a:p>
            <a:pPr marL="257175" indent="-257175">
              <a:buAutoNum type="arabicPeriod"/>
            </a:pPr>
            <a:r>
              <a:rPr lang="en-US" sz="1350" dirty="0"/>
              <a:t>Philippines, Manila, De La Salle Health Sciences Institute – Dr Vicki Dalay</a:t>
            </a:r>
          </a:p>
          <a:p>
            <a:pPr marL="257175" indent="-257175">
              <a:buAutoNum type="arabicPeriod"/>
            </a:pPr>
            <a:r>
              <a:rPr lang="en-US" sz="1350" dirty="0"/>
              <a:t>Philippines, Manila, Lung Centre Philippines – Dr Vince Balanag</a:t>
            </a:r>
          </a:p>
          <a:p>
            <a:pPr marL="257175" indent="-257175">
              <a:buAutoNum type="arabicPeriod"/>
            </a:pPr>
            <a:r>
              <a:rPr lang="en-US" sz="1350" dirty="0"/>
              <a:t>Philippines, Manila, Tropical Disease Foundation – Dr Rholine Veto</a:t>
            </a:r>
          </a:p>
          <a:p>
            <a:pPr marL="257175" indent="-257175">
              <a:buAutoNum type="arabicPeriod"/>
            </a:pPr>
            <a:r>
              <a:rPr lang="en-US" sz="1350" dirty="0"/>
              <a:t>Kampala, Uganda, Joint Clinical Research Centre – Dr Cissy Kityo</a:t>
            </a:r>
          </a:p>
        </p:txBody>
      </p:sp>
      <p:pic>
        <p:nvPicPr>
          <p:cNvPr id="254" name="Picture 253">
            <a:extLst>
              <a:ext uri="{FF2B5EF4-FFF2-40B4-BE49-F238E27FC236}">
                <a16:creationId xmlns:a16="http://schemas.microsoft.com/office/drawing/2014/main" id="{2D7B0BF2-9CE8-2445-97B0-28B65837EFAE}"/>
              </a:ext>
            </a:extLst>
          </p:cNvPr>
          <p:cNvPicPr>
            <a:picLocks noChangeAspect="1"/>
          </p:cNvPicPr>
          <p:nvPr/>
        </p:nvPicPr>
        <p:blipFill>
          <a:blip r:embed="rId4"/>
          <a:stretch>
            <a:fillRect/>
          </a:stretch>
        </p:blipFill>
        <p:spPr>
          <a:xfrm>
            <a:off x="7613216" y="1052397"/>
            <a:ext cx="1344530" cy="1344530"/>
          </a:xfrm>
          <a:prstGeom prst="rect">
            <a:avLst/>
          </a:prstGeom>
        </p:spPr>
      </p:pic>
      <p:pic>
        <p:nvPicPr>
          <p:cNvPr id="9" name="Picture 8">
            <a:extLst>
              <a:ext uri="{FF2B5EF4-FFF2-40B4-BE49-F238E27FC236}">
                <a16:creationId xmlns:a16="http://schemas.microsoft.com/office/drawing/2014/main" id="{5E71D555-CC46-3744-BAB1-F55F6BFAB633}"/>
              </a:ext>
            </a:extLst>
          </p:cNvPr>
          <p:cNvPicPr>
            <a:picLocks noChangeAspect="1"/>
          </p:cNvPicPr>
          <p:nvPr/>
        </p:nvPicPr>
        <p:blipFill rotWithShape="1">
          <a:blip r:embed="rId5"/>
          <a:srcRect l="3062" r="5018" b="11571"/>
          <a:stretch/>
        </p:blipFill>
        <p:spPr>
          <a:xfrm>
            <a:off x="1679945" y="2763381"/>
            <a:ext cx="887944" cy="1058466"/>
          </a:xfrm>
          <a:prstGeom prst="rect">
            <a:avLst/>
          </a:prstGeom>
        </p:spPr>
      </p:pic>
      <p:pic>
        <p:nvPicPr>
          <p:cNvPr id="10" name="Picture 9">
            <a:extLst>
              <a:ext uri="{FF2B5EF4-FFF2-40B4-BE49-F238E27FC236}">
                <a16:creationId xmlns:a16="http://schemas.microsoft.com/office/drawing/2014/main" id="{0EDECBF3-C10D-4046-B91E-8C3CF0C306BC}"/>
              </a:ext>
            </a:extLst>
          </p:cNvPr>
          <p:cNvPicPr>
            <a:picLocks noChangeAspect="1"/>
          </p:cNvPicPr>
          <p:nvPr/>
        </p:nvPicPr>
        <p:blipFill>
          <a:blip r:embed="rId6"/>
          <a:stretch>
            <a:fillRect/>
          </a:stretch>
        </p:blipFill>
        <p:spPr>
          <a:xfrm>
            <a:off x="7115546" y="3082040"/>
            <a:ext cx="1892463" cy="502082"/>
          </a:xfrm>
          <a:prstGeom prst="rect">
            <a:avLst/>
          </a:prstGeom>
        </p:spPr>
      </p:pic>
      <p:pic>
        <p:nvPicPr>
          <p:cNvPr id="11" name="Picture 10">
            <a:extLst>
              <a:ext uri="{FF2B5EF4-FFF2-40B4-BE49-F238E27FC236}">
                <a16:creationId xmlns:a16="http://schemas.microsoft.com/office/drawing/2014/main" id="{680FAB8D-DB8C-D14A-9C20-8E6926D3F696}"/>
              </a:ext>
            </a:extLst>
          </p:cNvPr>
          <p:cNvPicPr>
            <a:picLocks noChangeAspect="1"/>
          </p:cNvPicPr>
          <p:nvPr/>
        </p:nvPicPr>
        <p:blipFill>
          <a:blip r:embed="rId7"/>
          <a:stretch>
            <a:fillRect/>
          </a:stretch>
        </p:blipFill>
        <p:spPr>
          <a:xfrm>
            <a:off x="4958087" y="3720564"/>
            <a:ext cx="971550" cy="228600"/>
          </a:xfrm>
          <a:prstGeom prst="rect">
            <a:avLst/>
          </a:prstGeom>
        </p:spPr>
      </p:pic>
      <p:pic>
        <p:nvPicPr>
          <p:cNvPr id="12" name="Picture 11">
            <a:extLst>
              <a:ext uri="{FF2B5EF4-FFF2-40B4-BE49-F238E27FC236}">
                <a16:creationId xmlns:a16="http://schemas.microsoft.com/office/drawing/2014/main" id="{C23D720F-9DBB-874D-81BF-193823BEDFB6}"/>
              </a:ext>
            </a:extLst>
          </p:cNvPr>
          <p:cNvPicPr>
            <a:picLocks noChangeAspect="1"/>
          </p:cNvPicPr>
          <p:nvPr/>
        </p:nvPicPr>
        <p:blipFill>
          <a:blip r:embed="rId8"/>
          <a:stretch>
            <a:fillRect/>
          </a:stretch>
        </p:blipFill>
        <p:spPr>
          <a:xfrm>
            <a:off x="4992153" y="1784990"/>
            <a:ext cx="887944" cy="1148539"/>
          </a:xfrm>
          <a:prstGeom prst="rect">
            <a:avLst/>
          </a:prstGeom>
        </p:spPr>
      </p:pic>
      <p:pic>
        <p:nvPicPr>
          <p:cNvPr id="21" name="Picture 20">
            <a:extLst>
              <a:ext uri="{FF2B5EF4-FFF2-40B4-BE49-F238E27FC236}">
                <a16:creationId xmlns:a16="http://schemas.microsoft.com/office/drawing/2014/main" id="{F84B4DFC-3E9F-401F-8ECE-00200F86F48C}"/>
              </a:ext>
            </a:extLst>
          </p:cNvPr>
          <p:cNvPicPr>
            <a:picLocks noChangeAspect="1"/>
          </p:cNvPicPr>
          <p:nvPr/>
        </p:nvPicPr>
        <p:blipFill>
          <a:blip r:embed="rId9"/>
          <a:stretch>
            <a:fillRect/>
          </a:stretch>
        </p:blipFill>
        <p:spPr>
          <a:xfrm>
            <a:off x="5569647" y="0"/>
            <a:ext cx="3574353" cy="689645"/>
          </a:xfrm>
          <a:prstGeom prst="rect">
            <a:avLst/>
          </a:prstGeom>
        </p:spPr>
      </p:pic>
      <p:pic>
        <p:nvPicPr>
          <p:cNvPr id="3" name="Picture 2">
            <a:extLst>
              <a:ext uri="{FF2B5EF4-FFF2-40B4-BE49-F238E27FC236}">
                <a16:creationId xmlns:a16="http://schemas.microsoft.com/office/drawing/2014/main" id="{CAC07F00-5C7F-4091-AA5E-72DD8DEE55E4}"/>
              </a:ext>
            </a:extLst>
          </p:cNvPr>
          <p:cNvPicPr>
            <a:picLocks noChangeAspect="1"/>
          </p:cNvPicPr>
          <p:nvPr/>
        </p:nvPicPr>
        <p:blipFill>
          <a:blip r:embed="rId10"/>
          <a:stretch>
            <a:fillRect/>
          </a:stretch>
        </p:blipFill>
        <p:spPr>
          <a:xfrm>
            <a:off x="7015670" y="2489646"/>
            <a:ext cx="2047675" cy="393784"/>
          </a:xfrm>
          <a:prstGeom prst="rect">
            <a:avLst/>
          </a:prstGeom>
        </p:spPr>
      </p:pic>
      <p:grpSp>
        <p:nvGrpSpPr>
          <p:cNvPr id="24" name="Group 23">
            <a:extLst>
              <a:ext uri="{FF2B5EF4-FFF2-40B4-BE49-F238E27FC236}">
                <a16:creationId xmlns:a16="http://schemas.microsoft.com/office/drawing/2014/main" id="{65936EFB-7194-4219-86DB-006E709F7D81}"/>
              </a:ext>
            </a:extLst>
          </p:cNvPr>
          <p:cNvGrpSpPr/>
          <p:nvPr/>
        </p:nvGrpSpPr>
        <p:grpSpPr>
          <a:xfrm>
            <a:off x="2661623" y="3499564"/>
            <a:ext cx="175866" cy="322283"/>
            <a:chOff x="1800640" y="3265277"/>
            <a:chExt cx="510344" cy="917532"/>
          </a:xfrm>
        </p:grpSpPr>
        <p:sp>
          <p:nvSpPr>
            <p:cNvPr id="25" name="Oval 24">
              <a:extLst>
                <a:ext uri="{FF2B5EF4-FFF2-40B4-BE49-F238E27FC236}">
                  <a16:creationId xmlns:a16="http://schemas.microsoft.com/office/drawing/2014/main" id="{97E92F46-2A45-4D7A-AD04-8658C0C214F0}"/>
                </a:ext>
              </a:extLst>
            </p:cNvPr>
            <p:cNvSpPr/>
            <p:nvPr/>
          </p:nvSpPr>
          <p:spPr>
            <a:xfrm>
              <a:off x="1867199" y="3330032"/>
              <a:ext cx="376873" cy="376873"/>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6" name="Freeform 252">
              <a:extLst>
                <a:ext uri="{FF2B5EF4-FFF2-40B4-BE49-F238E27FC236}">
                  <a16:creationId xmlns:a16="http://schemas.microsoft.com/office/drawing/2014/main" id="{78FC284D-5995-495E-8E17-2F7C0F71BDD6}"/>
                </a:ext>
              </a:extLst>
            </p:cNvPr>
            <p:cNvSpPr>
              <a:spLocks noEditPoints="1"/>
            </p:cNvSpPr>
            <p:nvPr/>
          </p:nvSpPr>
          <p:spPr bwMode="auto">
            <a:xfrm>
              <a:off x="1800640" y="3265277"/>
              <a:ext cx="510344" cy="917532"/>
            </a:xfrm>
            <a:custGeom>
              <a:avLst/>
              <a:gdLst/>
              <a:ahLst/>
              <a:cxnLst>
                <a:cxn ang="0">
                  <a:pos x="246" y="76"/>
                </a:cxn>
                <a:cxn ang="0">
                  <a:pos x="179" y="101"/>
                </a:cxn>
                <a:cxn ang="0">
                  <a:pos x="124" y="146"/>
                </a:cxn>
                <a:cxn ang="0">
                  <a:pos x="88" y="207"/>
                </a:cxn>
                <a:cxn ang="0">
                  <a:pos x="74" y="280"/>
                </a:cxn>
                <a:cxn ang="0">
                  <a:pos x="85" y="353"/>
                </a:cxn>
                <a:cxn ang="0">
                  <a:pos x="120" y="415"/>
                </a:cxn>
                <a:cxn ang="0">
                  <a:pos x="174" y="461"/>
                </a:cxn>
                <a:cxn ang="0">
                  <a:pos x="241" y="488"/>
                </a:cxn>
                <a:cxn ang="0">
                  <a:pos x="316" y="488"/>
                </a:cxn>
                <a:cxn ang="0">
                  <a:pos x="385" y="464"/>
                </a:cxn>
                <a:cxn ang="0">
                  <a:pos x="439" y="418"/>
                </a:cxn>
                <a:cxn ang="0">
                  <a:pos x="476" y="358"/>
                </a:cxn>
                <a:cxn ang="0">
                  <a:pos x="490" y="285"/>
                </a:cxn>
                <a:cxn ang="0">
                  <a:pos x="477" y="212"/>
                </a:cxn>
                <a:cxn ang="0">
                  <a:pos x="442" y="150"/>
                </a:cxn>
                <a:cxn ang="0">
                  <a:pos x="388" y="103"/>
                </a:cxn>
                <a:cxn ang="0">
                  <a:pos x="321" y="76"/>
                </a:cxn>
                <a:cxn ang="0">
                  <a:pos x="284" y="0"/>
                </a:cxn>
                <a:cxn ang="0">
                  <a:pos x="365" y="13"/>
                </a:cxn>
                <a:cxn ang="0">
                  <a:pos x="438" y="46"/>
                </a:cxn>
                <a:cxn ang="0">
                  <a:pos x="497" y="99"/>
                </a:cxn>
                <a:cxn ang="0">
                  <a:pos x="538" y="166"/>
                </a:cxn>
                <a:cxn ang="0">
                  <a:pos x="561" y="243"/>
                </a:cxn>
                <a:cxn ang="0">
                  <a:pos x="560" y="315"/>
                </a:cxn>
                <a:cxn ang="0">
                  <a:pos x="542" y="380"/>
                </a:cxn>
                <a:cxn ang="0">
                  <a:pos x="506" y="444"/>
                </a:cxn>
                <a:cxn ang="0">
                  <a:pos x="463" y="513"/>
                </a:cxn>
                <a:cxn ang="0">
                  <a:pos x="416" y="598"/>
                </a:cxn>
                <a:cxn ang="0">
                  <a:pos x="367" y="695"/>
                </a:cxn>
                <a:cxn ang="0">
                  <a:pos x="323" y="809"/>
                </a:cxn>
                <a:cxn ang="0">
                  <a:pos x="288" y="941"/>
                </a:cxn>
                <a:cxn ang="0">
                  <a:pos x="274" y="1010"/>
                </a:cxn>
                <a:cxn ang="0">
                  <a:pos x="269" y="979"/>
                </a:cxn>
                <a:cxn ang="0">
                  <a:pos x="260" y="921"/>
                </a:cxn>
                <a:cxn ang="0">
                  <a:pos x="241" y="844"/>
                </a:cxn>
                <a:cxn ang="0">
                  <a:pos x="211" y="750"/>
                </a:cxn>
                <a:cxn ang="0">
                  <a:pos x="169" y="647"/>
                </a:cxn>
                <a:cxn ang="0">
                  <a:pos x="111" y="539"/>
                </a:cxn>
                <a:cxn ang="0">
                  <a:pos x="66" y="464"/>
                </a:cxn>
                <a:cxn ang="0">
                  <a:pos x="31" y="398"/>
                </a:cxn>
                <a:cxn ang="0">
                  <a:pos x="9" y="343"/>
                </a:cxn>
                <a:cxn ang="0">
                  <a:pos x="0" y="279"/>
                </a:cxn>
                <a:cxn ang="0">
                  <a:pos x="12" y="203"/>
                </a:cxn>
                <a:cxn ang="0">
                  <a:pos x="44" y="131"/>
                </a:cxn>
                <a:cxn ang="0">
                  <a:pos x="96" y="70"/>
                </a:cxn>
                <a:cxn ang="0">
                  <a:pos x="163" y="25"/>
                </a:cxn>
                <a:cxn ang="0">
                  <a:pos x="241" y="2"/>
                </a:cxn>
              </a:cxnLst>
              <a:rect l="0" t="0" r="r" b="b"/>
              <a:pathLst>
                <a:path w="564" h="1014">
                  <a:moveTo>
                    <a:pt x="284" y="73"/>
                  </a:moveTo>
                  <a:lnTo>
                    <a:pt x="246" y="76"/>
                  </a:lnTo>
                  <a:lnTo>
                    <a:pt x="211" y="86"/>
                  </a:lnTo>
                  <a:lnTo>
                    <a:pt x="179" y="101"/>
                  </a:lnTo>
                  <a:lnTo>
                    <a:pt x="149" y="121"/>
                  </a:lnTo>
                  <a:lnTo>
                    <a:pt x="124" y="146"/>
                  </a:lnTo>
                  <a:lnTo>
                    <a:pt x="103" y="175"/>
                  </a:lnTo>
                  <a:lnTo>
                    <a:pt x="88" y="207"/>
                  </a:lnTo>
                  <a:lnTo>
                    <a:pt x="77" y="242"/>
                  </a:lnTo>
                  <a:lnTo>
                    <a:pt x="74" y="280"/>
                  </a:lnTo>
                  <a:lnTo>
                    <a:pt x="76" y="318"/>
                  </a:lnTo>
                  <a:lnTo>
                    <a:pt x="85" y="353"/>
                  </a:lnTo>
                  <a:lnTo>
                    <a:pt x="100" y="386"/>
                  </a:lnTo>
                  <a:lnTo>
                    <a:pt x="120" y="415"/>
                  </a:lnTo>
                  <a:lnTo>
                    <a:pt x="146" y="440"/>
                  </a:lnTo>
                  <a:lnTo>
                    <a:pt x="174" y="461"/>
                  </a:lnTo>
                  <a:lnTo>
                    <a:pt x="207" y="478"/>
                  </a:lnTo>
                  <a:lnTo>
                    <a:pt x="241" y="488"/>
                  </a:lnTo>
                  <a:lnTo>
                    <a:pt x="279" y="491"/>
                  </a:lnTo>
                  <a:lnTo>
                    <a:pt x="316" y="488"/>
                  </a:lnTo>
                  <a:lnTo>
                    <a:pt x="352" y="479"/>
                  </a:lnTo>
                  <a:lnTo>
                    <a:pt x="385" y="464"/>
                  </a:lnTo>
                  <a:lnTo>
                    <a:pt x="413" y="444"/>
                  </a:lnTo>
                  <a:lnTo>
                    <a:pt x="439" y="418"/>
                  </a:lnTo>
                  <a:lnTo>
                    <a:pt x="460" y="389"/>
                  </a:lnTo>
                  <a:lnTo>
                    <a:pt x="476" y="358"/>
                  </a:lnTo>
                  <a:lnTo>
                    <a:pt x="486" y="322"/>
                  </a:lnTo>
                  <a:lnTo>
                    <a:pt x="490" y="285"/>
                  </a:lnTo>
                  <a:lnTo>
                    <a:pt x="486" y="247"/>
                  </a:lnTo>
                  <a:lnTo>
                    <a:pt x="477" y="212"/>
                  </a:lnTo>
                  <a:lnTo>
                    <a:pt x="462" y="178"/>
                  </a:lnTo>
                  <a:lnTo>
                    <a:pt x="442" y="150"/>
                  </a:lnTo>
                  <a:lnTo>
                    <a:pt x="417" y="124"/>
                  </a:lnTo>
                  <a:lnTo>
                    <a:pt x="388" y="103"/>
                  </a:lnTo>
                  <a:lnTo>
                    <a:pt x="357" y="87"/>
                  </a:lnTo>
                  <a:lnTo>
                    <a:pt x="321" y="76"/>
                  </a:lnTo>
                  <a:lnTo>
                    <a:pt x="284" y="73"/>
                  </a:lnTo>
                  <a:close/>
                  <a:moveTo>
                    <a:pt x="284" y="0"/>
                  </a:moveTo>
                  <a:lnTo>
                    <a:pt x="326" y="3"/>
                  </a:lnTo>
                  <a:lnTo>
                    <a:pt x="365" y="13"/>
                  </a:lnTo>
                  <a:lnTo>
                    <a:pt x="403" y="27"/>
                  </a:lnTo>
                  <a:lnTo>
                    <a:pt x="438" y="46"/>
                  </a:lnTo>
                  <a:lnTo>
                    <a:pt x="469" y="71"/>
                  </a:lnTo>
                  <a:lnTo>
                    <a:pt x="497" y="99"/>
                  </a:lnTo>
                  <a:lnTo>
                    <a:pt x="520" y="131"/>
                  </a:lnTo>
                  <a:lnTo>
                    <a:pt x="538" y="166"/>
                  </a:lnTo>
                  <a:lnTo>
                    <a:pt x="552" y="203"/>
                  </a:lnTo>
                  <a:lnTo>
                    <a:pt x="561" y="243"/>
                  </a:lnTo>
                  <a:lnTo>
                    <a:pt x="564" y="285"/>
                  </a:lnTo>
                  <a:lnTo>
                    <a:pt x="560" y="315"/>
                  </a:lnTo>
                  <a:lnTo>
                    <a:pt x="553" y="347"/>
                  </a:lnTo>
                  <a:lnTo>
                    <a:pt x="542" y="380"/>
                  </a:lnTo>
                  <a:lnTo>
                    <a:pt x="524" y="414"/>
                  </a:lnTo>
                  <a:lnTo>
                    <a:pt x="506" y="444"/>
                  </a:lnTo>
                  <a:lnTo>
                    <a:pt x="486" y="476"/>
                  </a:lnTo>
                  <a:lnTo>
                    <a:pt x="463" y="513"/>
                  </a:lnTo>
                  <a:lnTo>
                    <a:pt x="440" y="554"/>
                  </a:lnTo>
                  <a:lnTo>
                    <a:pt x="416" y="598"/>
                  </a:lnTo>
                  <a:lnTo>
                    <a:pt x="392" y="644"/>
                  </a:lnTo>
                  <a:lnTo>
                    <a:pt x="367" y="695"/>
                  </a:lnTo>
                  <a:lnTo>
                    <a:pt x="344" y="750"/>
                  </a:lnTo>
                  <a:lnTo>
                    <a:pt x="323" y="809"/>
                  </a:lnTo>
                  <a:lnTo>
                    <a:pt x="304" y="873"/>
                  </a:lnTo>
                  <a:lnTo>
                    <a:pt x="288" y="941"/>
                  </a:lnTo>
                  <a:lnTo>
                    <a:pt x="274" y="1014"/>
                  </a:lnTo>
                  <a:lnTo>
                    <a:pt x="274" y="1010"/>
                  </a:lnTo>
                  <a:lnTo>
                    <a:pt x="273" y="998"/>
                  </a:lnTo>
                  <a:lnTo>
                    <a:pt x="269" y="979"/>
                  </a:lnTo>
                  <a:lnTo>
                    <a:pt x="266" y="953"/>
                  </a:lnTo>
                  <a:lnTo>
                    <a:pt x="260" y="921"/>
                  </a:lnTo>
                  <a:lnTo>
                    <a:pt x="252" y="884"/>
                  </a:lnTo>
                  <a:lnTo>
                    <a:pt x="241" y="844"/>
                  </a:lnTo>
                  <a:lnTo>
                    <a:pt x="228" y="799"/>
                  </a:lnTo>
                  <a:lnTo>
                    <a:pt x="211" y="750"/>
                  </a:lnTo>
                  <a:lnTo>
                    <a:pt x="192" y="700"/>
                  </a:lnTo>
                  <a:lnTo>
                    <a:pt x="169" y="647"/>
                  </a:lnTo>
                  <a:lnTo>
                    <a:pt x="142" y="593"/>
                  </a:lnTo>
                  <a:lnTo>
                    <a:pt x="111" y="539"/>
                  </a:lnTo>
                  <a:lnTo>
                    <a:pt x="87" y="500"/>
                  </a:lnTo>
                  <a:lnTo>
                    <a:pt x="66" y="464"/>
                  </a:lnTo>
                  <a:lnTo>
                    <a:pt x="47" y="429"/>
                  </a:lnTo>
                  <a:lnTo>
                    <a:pt x="31" y="398"/>
                  </a:lnTo>
                  <a:lnTo>
                    <a:pt x="18" y="370"/>
                  </a:lnTo>
                  <a:lnTo>
                    <a:pt x="9" y="343"/>
                  </a:lnTo>
                  <a:lnTo>
                    <a:pt x="2" y="319"/>
                  </a:lnTo>
                  <a:lnTo>
                    <a:pt x="0" y="279"/>
                  </a:lnTo>
                  <a:lnTo>
                    <a:pt x="3" y="240"/>
                  </a:lnTo>
                  <a:lnTo>
                    <a:pt x="12" y="203"/>
                  </a:lnTo>
                  <a:lnTo>
                    <a:pt x="25" y="166"/>
                  </a:lnTo>
                  <a:lnTo>
                    <a:pt x="44" y="131"/>
                  </a:lnTo>
                  <a:lnTo>
                    <a:pt x="67" y="99"/>
                  </a:lnTo>
                  <a:lnTo>
                    <a:pt x="96" y="70"/>
                  </a:lnTo>
                  <a:lnTo>
                    <a:pt x="128" y="45"/>
                  </a:lnTo>
                  <a:lnTo>
                    <a:pt x="163" y="25"/>
                  </a:lnTo>
                  <a:lnTo>
                    <a:pt x="201" y="12"/>
                  </a:lnTo>
                  <a:lnTo>
                    <a:pt x="241" y="2"/>
                  </a:lnTo>
                  <a:lnTo>
                    <a:pt x="284" y="0"/>
                  </a:lnTo>
                  <a:close/>
                </a:path>
              </a:pathLst>
            </a:custGeom>
            <a:solidFill>
              <a:schemeClr val="tx2"/>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grpSp>
    </p:spTree>
    <p:extLst>
      <p:ext uri="{BB962C8B-B14F-4D97-AF65-F5344CB8AC3E}">
        <p14:creationId xmlns:p14="http://schemas.microsoft.com/office/powerpoint/2010/main" val="17634473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3504156" y="1061480"/>
            <a:ext cx="2910085" cy="646331"/>
          </a:xfrm>
          <a:prstGeom prst="rect">
            <a:avLst/>
          </a:prstGeom>
        </p:spPr>
        <p:txBody>
          <a:bodyPr wrap="square">
            <a:spAutoFit/>
          </a:bodyPr>
          <a:lstStyle/>
          <a:p>
            <a:r>
              <a:rPr lang="en-US" sz="3600" b="1" dirty="0">
                <a:solidFill>
                  <a:prstClr val="black">
                    <a:lumMod val="95000"/>
                    <a:lumOff val="5000"/>
                  </a:prstClr>
                </a:solidFill>
                <a:latin typeface="Segoe UI" panose="020B0502040204020203" pitchFamily="34" charset="0"/>
                <a:ea typeface="Segoe UI" panose="020B0502040204020203" pitchFamily="34" charset="0"/>
                <a:cs typeface="Segoe UI" panose="020B0502040204020203" pitchFamily="34" charset="0"/>
              </a:rPr>
              <a:t>Trial Design</a:t>
            </a:r>
          </a:p>
        </p:txBody>
      </p:sp>
      <p:grpSp>
        <p:nvGrpSpPr>
          <p:cNvPr id="12" name="Group 11">
            <a:extLst>
              <a:ext uri="{FF2B5EF4-FFF2-40B4-BE49-F238E27FC236}">
                <a16:creationId xmlns:a16="http://schemas.microsoft.com/office/drawing/2014/main" id="{47640B3C-66A3-2749-940D-A83DE1FE8DB2}"/>
              </a:ext>
            </a:extLst>
          </p:cNvPr>
          <p:cNvGrpSpPr/>
          <p:nvPr/>
        </p:nvGrpSpPr>
        <p:grpSpPr>
          <a:xfrm>
            <a:off x="80611" y="1906373"/>
            <a:ext cx="8737184" cy="2131409"/>
            <a:chOff x="126402" y="1388105"/>
            <a:chExt cx="10109846" cy="1948690"/>
          </a:xfrm>
        </p:grpSpPr>
        <p:sp>
          <p:nvSpPr>
            <p:cNvPr id="4" name="Rectangle 3"/>
            <p:cNvSpPr/>
            <p:nvPr/>
          </p:nvSpPr>
          <p:spPr>
            <a:xfrm>
              <a:off x="1852899" y="2250604"/>
              <a:ext cx="7885769" cy="342900"/>
            </a:xfrm>
            <a:prstGeom prst="rect">
              <a:avLst/>
            </a:prstGeom>
            <a:solidFill>
              <a:srgbClr val="00206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SG" sz="1200" dirty="0">
                  <a:solidFill>
                    <a:prstClr val="white"/>
                  </a:solidFill>
                  <a:latin typeface="Segoe UI" panose="020B0502040204020203" pitchFamily="34" charset="0"/>
                  <a:ea typeface="Segoe UI" panose="020B0502040204020203" pitchFamily="34" charset="0"/>
                  <a:cs typeface="Segoe UI" panose="020B0502040204020203" pitchFamily="34" charset="0"/>
                </a:rPr>
                <a:t>Control Regimen (RHZE)</a:t>
              </a:r>
              <a:endParaRPr lang="en-GB" sz="1200" dirty="0">
                <a:solidFill>
                  <a:prstClr val="white"/>
                </a:solidFill>
                <a:latin typeface="Segoe UI" panose="020B0502040204020203" pitchFamily="34" charset="0"/>
                <a:ea typeface="Segoe UI" panose="020B0502040204020203" pitchFamily="34" charset="0"/>
                <a:cs typeface="Segoe UI" panose="020B0502040204020203" pitchFamily="34" charset="0"/>
              </a:endParaRPr>
            </a:p>
          </p:txBody>
        </p:sp>
        <p:sp>
          <p:nvSpPr>
            <p:cNvPr id="5" name="Rectangle 4"/>
            <p:cNvSpPr/>
            <p:nvPr/>
          </p:nvSpPr>
          <p:spPr>
            <a:xfrm>
              <a:off x="2522925" y="2877276"/>
              <a:ext cx="2466510" cy="292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SG" sz="1200" dirty="0">
                  <a:solidFill>
                    <a:prstClr val="white"/>
                  </a:solidFill>
                  <a:latin typeface="Segoe UI" panose="020B0502040204020203" pitchFamily="34" charset="0"/>
                  <a:ea typeface="Segoe UI" panose="020B0502040204020203" pitchFamily="34" charset="0"/>
                  <a:cs typeface="Segoe UI" panose="020B0502040204020203" pitchFamily="34" charset="0"/>
                </a:rPr>
                <a:t>Rosuvastatin 10mg + RHZE </a:t>
              </a:r>
              <a:endParaRPr lang="en-GB" sz="1200" dirty="0">
                <a:solidFill>
                  <a:prstClr val="white"/>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11" name="Straight Connector 10"/>
            <p:cNvCxnSpPr>
              <a:cxnSpLocks/>
            </p:cNvCxnSpPr>
            <p:nvPr/>
          </p:nvCxnSpPr>
          <p:spPr>
            <a:xfrm>
              <a:off x="2490596" y="1782571"/>
              <a:ext cx="32328" cy="1554224"/>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p:cNvCxnSpPr>
            <p:nvPr/>
          </p:nvCxnSpPr>
          <p:spPr>
            <a:xfrm flipH="1">
              <a:off x="9738666" y="1791186"/>
              <a:ext cx="17098" cy="1386982"/>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64073" y="1510957"/>
              <a:ext cx="2080016" cy="253253"/>
            </a:xfrm>
            <a:prstGeom prst="rect">
              <a:avLst/>
            </a:prstGeom>
            <a:noFill/>
          </p:spPr>
          <p:txBody>
            <a:bodyPr wrap="square" rtlCol="0">
              <a:spAutoFit/>
            </a:bodyPr>
            <a:lstStyle/>
            <a:p>
              <a:pPr algn="ctr"/>
              <a:r>
                <a:rPr lang="en-SG" sz="1200" b="1" dirty="0">
                  <a:solidFill>
                    <a:prstClr val="black"/>
                  </a:solidFill>
                  <a:latin typeface="Segoe UI" panose="020B0502040204020203" pitchFamily="34" charset="0"/>
                  <a:ea typeface="Segoe UI" panose="020B0502040204020203" pitchFamily="34" charset="0"/>
                  <a:cs typeface="Segoe UI" panose="020B0502040204020203" pitchFamily="34" charset="0"/>
                </a:rPr>
                <a:t>Start of Recruitment</a:t>
              </a:r>
              <a:endParaRPr lang="en-GB" sz="1200" b="1" dirty="0">
                <a:solidFill>
                  <a:prstClr val="black"/>
                </a:solidFill>
                <a:latin typeface="Segoe UI" panose="020B0502040204020203" pitchFamily="34" charset="0"/>
                <a:ea typeface="Segoe UI" panose="020B0502040204020203" pitchFamily="34" charset="0"/>
                <a:cs typeface="Segoe UI" panose="020B0502040204020203" pitchFamily="34" charset="0"/>
              </a:endParaRPr>
            </a:p>
          </p:txBody>
        </p:sp>
        <p:sp>
          <p:nvSpPr>
            <p:cNvPr id="21" name="TextBox 20"/>
            <p:cNvSpPr txBox="1"/>
            <p:nvPr/>
          </p:nvSpPr>
          <p:spPr>
            <a:xfrm>
              <a:off x="9319558" y="1388105"/>
              <a:ext cx="916690" cy="422088"/>
            </a:xfrm>
            <a:prstGeom prst="rect">
              <a:avLst/>
            </a:prstGeom>
            <a:noFill/>
          </p:spPr>
          <p:txBody>
            <a:bodyPr wrap="square" rtlCol="0">
              <a:spAutoFit/>
            </a:bodyPr>
            <a:lstStyle/>
            <a:p>
              <a:pPr algn="ctr"/>
              <a:r>
                <a:rPr lang="en-SG" sz="1200" b="1" dirty="0">
                  <a:solidFill>
                    <a:prstClr val="black"/>
                  </a:solidFill>
                  <a:latin typeface="Segoe UI" panose="020B0502040204020203" pitchFamily="34" charset="0"/>
                  <a:ea typeface="Segoe UI" panose="020B0502040204020203" pitchFamily="34" charset="0"/>
                  <a:cs typeface="Segoe UI" panose="020B0502040204020203" pitchFamily="34" charset="0"/>
                </a:rPr>
                <a:t>Final</a:t>
              </a:r>
            </a:p>
            <a:p>
              <a:pPr algn="ctr"/>
              <a:r>
                <a:rPr lang="en-SG" sz="1200" b="1" dirty="0">
                  <a:solidFill>
                    <a:prstClr val="black"/>
                  </a:solidFill>
                  <a:latin typeface="Segoe UI" panose="020B0502040204020203" pitchFamily="34" charset="0"/>
                  <a:ea typeface="Segoe UI" panose="020B0502040204020203" pitchFamily="34" charset="0"/>
                  <a:cs typeface="Segoe UI" panose="020B0502040204020203" pitchFamily="34" charset="0"/>
                </a:rPr>
                <a:t>Analysis</a:t>
              </a:r>
              <a:endParaRPr lang="en-GB" sz="1200" b="1" dirty="0">
                <a:solidFill>
                  <a:prstClr val="black"/>
                </a:solidFill>
                <a:latin typeface="Segoe UI" panose="020B0502040204020203" pitchFamily="34" charset="0"/>
                <a:ea typeface="Segoe UI" panose="020B0502040204020203" pitchFamily="34" charset="0"/>
                <a:cs typeface="Segoe UI" panose="020B0502040204020203" pitchFamily="34" charset="0"/>
              </a:endParaRPr>
            </a:p>
          </p:txBody>
        </p:sp>
        <p:sp>
          <p:nvSpPr>
            <p:cNvPr id="30" name="Rectangle 29">
              <a:extLst>
                <a:ext uri="{FF2B5EF4-FFF2-40B4-BE49-F238E27FC236}">
                  <a16:creationId xmlns:a16="http://schemas.microsoft.com/office/drawing/2014/main" id="{5BAA1BB2-B268-AC41-A11B-4C5BB5C9B97B}"/>
                </a:ext>
              </a:extLst>
            </p:cNvPr>
            <p:cNvSpPr/>
            <p:nvPr/>
          </p:nvSpPr>
          <p:spPr>
            <a:xfrm>
              <a:off x="4953052" y="2881646"/>
              <a:ext cx="4758117" cy="28101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SG" sz="1200" dirty="0">
                  <a:solidFill>
                    <a:prstClr val="white"/>
                  </a:solidFill>
                  <a:latin typeface="Segoe UI" panose="020B0502040204020203" pitchFamily="34" charset="0"/>
                  <a:ea typeface="Segoe UI" panose="020B0502040204020203" pitchFamily="34" charset="0"/>
                  <a:cs typeface="Segoe UI" panose="020B0502040204020203" pitchFamily="34" charset="0"/>
                </a:rPr>
                <a:t>RH</a:t>
              </a:r>
              <a:endParaRPr lang="en-GB" sz="1200" dirty="0">
                <a:solidFill>
                  <a:prstClr val="white"/>
                </a:solidFill>
                <a:latin typeface="Segoe UI" panose="020B0502040204020203" pitchFamily="34" charset="0"/>
                <a:ea typeface="Segoe UI" panose="020B0502040204020203" pitchFamily="34" charset="0"/>
                <a:cs typeface="Segoe UI" panose="020B0502040204020203" pitchFamily="34" charset="0"/>
              </a:endParaRPr>
            </a:p>
          </p:txBody>
        </p:sp>
        <p:sp>
          <p:nvSpPr>
            <p:cNvPr id="31" name="Rectangle 30">
              <a:extLst>
                <a:ext uri="{FF2B5EF4-FFF2-40B4-BE49-F238E27FC236}">
                  <a16:creationId xmlns:a16="http://schemas.microsoft.com/office/drawing/2014/main" id="{5787B121-1C2C-814E-AF35-2D2F2A09E137}"/>
                </a:ext>
              </a:extLst>
            </p:cNvPr>
            <p:cNvSpPr/>
            <p:nvPr/>
          </p:nvSpPr>
          <p:spPr>
            <a:xfrm>
              <a:off x="2522924" y="2877275"/>
              <a:ext cx="2466511" cy="3008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SG" sz="1200" dirty="0">
                  <a:solidFill>
                    <a:prstClr val="white"/>
                  </a:solidFill>
                  <a:latin typeface="Segoe UI" panose="020B0502040204020203" pitchFamily="34" charset="0"/>
                  <a:ea typeface="Segoe UI" panose="020B0502040204020203" pitchFamily="34" charset="0"/>
                  <a:cs typeface="Segoe UI" panose="020B0502040204020203" pitchFamily="34" charset="0"/>
                </a:rPr>
                <a:t>Rosuvastatin 10mg + RHZE </a:t>
              </a:r>
              <a:endParaRPr lang="en-GB" sz="1200" dirty="0">
                <a:solidFill>
                  <a:prstClr val="white"/>
                </a:solidFill>
                <a:latin typeface="Segoe UI" panose="020B0502040204020203" pitchFamily="34" charset="0"/>
                <a:ea typeface="Segoe UI" panose="020B0502040204020203" pitchFamily="34" charset="0"/>
                <a:cs typeface="Segoe UI" panose="020B0502040204020203" pitchFamily="34" charset="0"/>
              </a:endParaRPr>
            </a:p>
          </p:txBody>
        </p:sp>
        <p:sp>
          <p:nvSpPr>
            <p:cNvPr id="32" name="Rectangle 31">
              <a:extLst>
                <a:ext uri="{FF2B5EF4-FFF2-40B4-BE49-F238E27FC236}">
                  <a16:creationId xmlns:a16="http://schemas.microsoft.com/office/drawing/2014/main" id="{D00F9175-8AD9-0D45-AFEA-700AF57744C5}"/>
                </a:ext>
              </a:extLst>
            </p:cNvPr>
            <p:cNvSpPr/>
            <p:nvPr/>
          </p:nvSpPr>
          <p:spPr>
            <a:xfrm>
              <a:off x="1853576" y="2882934"/>
              <a:ext cx="647795" cy="28667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SG" sz="1200" dirty="0">
                  <a:solidFill>
                    <a:prstClr val="white"/>
                  </a:solidFill>
                  <a:latin typeface="Segoe UI" panose="020B0502040204020203" pitchFamily="34" charset="0"/>
                  <a:ea typeface="Segoe UI" panose="020B0502040204020203" pitchFamily="34" charset="0"/>
                  <a:cs typeface="Segoe UI" panose="020B0502040204020203" pitchFamily="34" charset="0"/>
                </a:rPr>
                <a:t> </a:t>
              </a:r>
              <a:endParaRPr lang="en-GB" sz="1200" dirty="0">
                <a:solidFill>
                  <a:prstClr val="white"/>
                </a:solidFill>
                <a:latin typeface="Segoe UI" panose="020B0502040204020203" pitchFamily="34" charset="0"/>
                <a:ea typeface="Segoe UI" panose="020B0502040204020203" pitchFamily="34" charset="0"/>
                <a:cs typeface="Segoe UI" panose="020B0502040204020203" pitchFamily="34" charset="0"/>
              </a:endParaRPr>
            </a:p>
          </p:txBody>
        </p:sp>
        <p:sp>
          <p:nvSpPr>
            <p:cNvPr id="33" name="TextBox 32">
              <a:extLst>
                <a:ext uri="{FF2B5EF4-FFF2-40B4-BE49-F238E27FC236}">
                  <a16:creationId xmlns:a16="http://schemas.microsoft.com/office/drawing/2014/main" id="{DF3DA610-CCE0-4741-8115-55DC63469E0A}"/>
                </a:ext>
              </a:extLst>
            </p:cNvPr>
            <p:cNvSpPr txBox="1"/>
            <p:nvPr/>
          </p:nvSpPr>
          <p:spPr>
            <a:xfrm>
              <a:off x="126402" y="2611169"/>
              <a:ext cx="1926845" cy="253253"/>
            </a:xfrm>
            <a:prstGeom prst="rect">
              <a:avLst/>
            </a:prstGeom>
            <a:noFill/>
          </p:spPr>
          <p:txBody>
            <a:bodyPr wrap="square" rtlCol="0">
              <a:spAutoFit/>
            </a:bodyPr>
            <a:lstStyle/>
            <a:p>
              <a:pPr algn="ctr"/>
              <a:r>
                <a:rPr lang="en-SG" sz="1200" b="1" dirty="0">
                  <a:solidFill>
                    <a:prstClr val="black"/>
                  </a:solidFill>
                  <a:latin typeface="Segoe UI" panose="020B0502040204020203" pitchFamily="34" charset="0"/>
                  <a:ea typeface="Segoe UI" panose="020B0502040204020203" pitchFamily="34" charset="0"/>
                  <a:cs typeface="Segoe UI" panose="020B0502040204020203" pitchFamily="34" charset="0"/>
                </a:rPr>
                <a:t>Up to 7 days TB Rx</a:t>
              </a:r>
              <a:endParaRPr lang="en-GB" sz="1200" b="1" dirty="0">
                <a:solidFill>
                  <a:prstClr val="black"/>
                </a:solidFill>
                <a:latin typeface="Segoe UI" panose="020B0502040204020203" pitchFamily="34" charset="0"/>
                <a:ea typeface="Segoe UI" panose="020B0502040204020203" pitchFamily="34" charset="0"/>
                <a:cs typeface="Segoe UI" panose="020B0502040204020203" pitchFamily="34" charset="0"/>
              </a:endParaRPr>
            </a:p>
          </p:txBody>
        </p:sp>
      </p:grpSp>
      <p:cxnSp>
        <p:nvCxnSpPr>
          <p:cNvPr id="35" name="Straight Connector 34">
            <a:extLst>
              <a:ext uri="{FF2B5EF4-FFF2-40B4-BE49-F238E27FC236}">
                <a16:creationId xmlns:a16="http://schemas.microsoft.com/office/drawing/2014/main" id="{FD314EF5-91DA-8C45-B9E3-09F28922B8A6}"/>
              </a:ext>
            </a:extLst>
          </p:cNvPr>
          <p:cNvCxnSpPr>
            <a:cxnSpLocks/>
          </p:cNvCxnSpPr>
          <p:nvPr/>
        </p:nvCxnSpPr>
        <p:spPr>
          <a:xfrm flipH="1">
            <a:off x="4278422" y="2347249"/>
            <a:ext cx="10409" cy="1536602"/>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2C0308F6-768B-5B4B-8C83-0204B9D2E822}"/>
              </a:ext>
            </a:extLst>
          </p:cNvPr>
          <p:cNvSpPr txBox="1"/>
          <p:nvPr/>
        </p:nvSpPr>
        <p:spPr>
          <a:xfrm>
            <a:off x="3842011" y="3878649"/>
            <a:ext cx="977279" cy="276999"/>
          </a:xfrm>
          <a:prstGeom prst="rect">
            <a:avLst/>
          </a:prstGeom>
          <a:noFill/>
        </p:spPr>
        <p:txBody>
          <a:bodyPr wrap="square" rtlCol="0">
            <a:spAutoFit/>
          </a:bodyPr>
          <a:lstStyle/>
          <a:p>
            <a:pPr algn="ctr"/>
            <a:r>
              <a:rPr lang="en-SG" sz="1200" b="1" dirty="0">
                <a:solidFill>
                  <a:prstClr val="black"/>
                </a:solidFill>
                <a:latin typeface="Segoe UI" panose="020B0502040204020203" pitchFamily="34" charset="0"/>
                <a:ea typeface="Segoe UI" panose="020B0502040204020203" pitchFamily="34" charset="0"/>
                <a:cs typeface="Segoe UI" panose="020B0502040204020203" pitchFamily="34" charset="0"/>
              </a:rPr>
              <a:t>Week 8</a:t>
            </a:r>
            <a:endParaRPr lang="en-GB" sz="1200" b="1" dirty="0">
              <a:solidFill>
                <a:prstClr val="black"/>
              </a:solidFill>
              <a:latin typeface="Segoe UI" panose="020B0502040204020203" pitchFamily="34" charset="0"/>
              <a:ea typeface="Segoe UI" panose="020B0502040204020203" pitchFamily="34" charset="0"/>
              <a:cs typeface="Segoe UI" panose="020B0502040204020203" pitchFamily="34" charset="0"/>
            </a:endParaRPr>
          </a:p>
        </p:txBody>
      </p:sp>
      <p:sp>
        <p:nvSpPr>
          <p:cNvPr id="39" name="TextBox 38">
            <a:extLst>
              <a:ext uri="{FF2B5EF4-FFF2-40B4-BE49-F238E27FC236}">
                <a16:creationId xmlns:a16="http://schemas.microsoft.com/office/drawing/2014/main" id="{66CBD4FB-EE2F-4141-91BD-C69BD8053CC7}"/>
              </a:ext>
            </a:extLst>
          </p:cNvPr>
          <p:cNvSpPr txBox="1"/>
          <p:nvPr/>
        </p:nvSpPr>
        <p:spPr>
          <a:xfrm>
            <a:off x="7886557" y="3834740"/>
            <a:ext cx="977279" cy="276999"/>
          </a:xfrm>
          <a:prstGeom prst="rect">
            <a:avLst/>
          </a:prstGeom>
          <a:noFill/>
        </p:spPr>
        <p:txBody>
          <a:bodyPr wrap="square" rtlCol="0">
            <a:spAutoFit/>
          </a:bodyPr>
          <a:lstStyle/>
          <a:p>
            <a:pPr algn="ctr"/>
            <a:r>
              <a:rPr lang="en-SG" sz="1200" b="1" dirty="0">
                <a:solidFill>
                  <a:prstClr val="black"/>
                </a:solidFill>
                <a:latin typeface="Segoe UI" panose="020B0502040204020203" pitchFamily="34" charset="0"/>
                <a:ea typeface="Segoe UI" panose="020B0502040204020203" pitchFamily="34" charset="0"/>
                <a:cs typeface="Segoe UI" panose="020B0502040204020203" pitchFamily="34" charset="0"/>
              </a:rPr>
              <a:t>Week 24</a:t>
            </a:r>
            <a:endParaRPr lang="en-GB" sz="1200" b="1" dirty="0">
              <a:solidFill>
                <a:prstClr val="black"/>
              </a:solidFill>
              <a:latin typeface="Segoe UI" panose="020B0502040204020203" pitchFamily="34" charset="0"/>
              <a:ea typeface="Segoe UI" panose="020B0502040204020203" pitchFamily="34" charset="0"/>
              <a:cs typeface="Segoe UI" panose="020B0502040204020203" pitchFamily="34" charset="0"/>
            </a:endParaRPr>
          </a:p>
        </p:txBody>
      </p:sp>
      <p:pic>
        <p:nvPicPr>
          <p:cNvPr id="44" name="Picture 43">
            <a:extLst>
              <a:ext uri="{FF2B5EF4-FFF2-40B4-BE49-F238E27FC236}">
                <a16:creationId xmlns:a16="http://schemas.microsoft.com/office/drawing/2014/main" id="{76DBF1CD-50AA-F642-A1A2-028E060B6A21}"/>
              </a:ext>
            </a:extLst>
          </p:cNvPr>
          <p:cNvPicPr>
            <a:picLocks noChangeAspect="1"/>
          </p:cNvPicPr>
          <p:nvPr/>
        </p:nvPicPr>
        <p:blipFill>
          <a:blip r:embed="rId3"/>
          <a:stretch>
            <a:fillRect/>
          </a:stretch>
        </p:blipFill>
        <p:spPr>
          <a:xfrm>
            <a:off x="5815876" y="128370"/>
            <a:ext cx="3200879" cy="646331"/>
          </a:xfrm>
          <a:prstGeom prst="rect">
            <a:avLst/>
          </a:prstGeom>
        </p:spPr>
      </p:pic>
      <p:sp>
        <p:nvSpPr>
          <p:cNvPr id="29" name="TextBox 28">
            <a:extLst>
              <a:ext uri="{FF2B5EF4-FFF2-40B4-BE49-F238E27FC236}">
                <a16:creationId xmlns:a16="http://schemas.microsoft.com/office/drawing/2014/main" id="{3F95A95B-DC26-48DC-9B60-264A81D37A4F}"/>
              </a:ext>
            </a:extLst>
          </p:cNvPr>
          <p:cNvSpPr txBox="1"/>
          <p:nvPr/>
        </p:nvSpPr>
        <p:spPr>
          <a:xfrm>
            <a:off x="1745840" y="3878649"/>
            <a:ext cx="977279" cy="276999"/>
          </a:xfrm>
          <a:prstGeom prst="rect">
            <a:avLst/>
          </a:prstGeom>
          <a:noFill/>
        </p:spPr>
        <p:txBody>
          <a:bodyPr wrap="square" rtlCol="0">
            <a:spAutoFit/>
          </a:bodyPr>
          <a:lstStyle/>
          <a:p>
            <a:pPr algn="ctr"/>
            <a:r>
              <a:rPr lang="en-SG" sz="1200" b="1" dirty="0">
                <a:solidFill>
                  <a:prstClr val="black"/>
                </a:solidFill>
                <a:latin typeface="Segoe UI" panose="020B0502040204020203" pitchFamily="34" charset="0"/>
                <a:ea typeface="Segoe UI" panose="020B0502040204020203" pitchFamily="34" charset="0"/>
                <a:cs typeface="Segoe UI" panose="020B0502040204020203" pitchFamily="34" charset="0"/>
              </a:rPr>
              <a:t>Baseline</a:t>
            </a:r>
            <a:endParaRPr lang="en-GB" sz="1200" b="1" dirty="0">
              <a:solidFill>
                <a:prstClr val="black"/>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3" name="Connector: Elbow 2">
            <a:extLst>
              <a:ext uri="{FF2B5EF4-FFF2-40B4-BE49-F238E27FC236}">
                <a16:creationId xmlns:a16="http://schemas.microsoft.com/office/drawing/2014/main" id="{733349D4-1E3E-4E64-937A-5033F543B3A4}"/>
              </a:ext>
            </a:extLst>
          </p:cNvPr>
          <p:cNvCxnSpPr>
            <a:stCxn id="33" idx="0"/>
            <a:endCxn id="4" idx="1"/>
          </p:cNvCxnSpPr>
          <p:nvPr/>
        </p:nvCxnSpPr>
        <p:spPr>
          <a:xfrm rot="5400000" flipH="1" flipV="1">
            <a:off x="1139535" y="2810960"/>
            <a:ext cx="206848" cy="65946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Connector: Elbow 6">
            <a:extLst>
              <a:ext uri="{FF2B5EF4-FFF2-40B4-BE49-F238E27FC236}">
                <a16:creationId xmlns:a16="http://schemas.microsoft.com/office/drawing/2014/main" id="{6442FE06-2C11-4AED-8AF0-0FCB482D7902}"/>
              </a:ext>
            </a:extLst>
          </p:cNvPr>
          <p:cNvCxnSpPr>
            <a:stCxn id="33" idx="2"/>
            <a:endCxn id="32" idx="1"/>
          </p:cNvCxnSpPr>
          <p:nvPr/>
        </p:nvCxnSpPr>
        <p:spPr>
          <a:xfrm rot="16200000" flipH="1">
            <a:off x="1154739" y="3279602"/>
            <a:ext cx="177025" cy="66005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16" name="Table 16">
            <a:extLst>
              <a:ext uri="{FF2B5EF4-FFF2-40B4-BE49-F238E27FC236}">
                <a16:creationId xmlns:a16="http://schemas.microsoft.com/office/drawing/2014/main" id="{7A8B0771-E43C-4AB8-B404-28628B70ECC4}"/>
              </a:ext>
            </a:extLst>
          </p:cNvPr>
          <p:cNvGraphicFramePr>
            <a:graphicFrameLocks noGrp="1"/>
          </p:cNvGraphicFramePr>
          <p:nvPr>
            <p:extLst>
              <p:ext uri="{D42A27DB-BD31-4B8C-83A1-F6EECF244321}">
                <p14:modId xmlns:p14="http://schemas.microsoft.com/office/powerpoint/2010/main" val="4289109546"/>
              </p:ext>
            </p:extLst>
          </p:nvPr>
        </p:nvGraphicFramePr>
        <p:xfrm>
          <a:off x="1242959" y="4161528"/>
          <a:ext cx="7280555" cy="1589668"/>
        </p:xfrm>
        <a:graphic>
          <a:graphicData uri="http://schemas.openxmlformats.org/drawingml/2006/table">
            <a:tbl>
              <a:tblPr firstRow="1" bandRow="1">
                <a:tableStyleId>{5C22544A-7EE6-4342-B048-85BDC9FD1C3A}</a:tableStyleId>
              </a:tblPr>
              <a:tblGrid>
                <a:gridCol w="829832">
                  <a:extLst>
                    <a:ext uri="{9D8B030D-6E8A-4147-A177-3AD203B41FA5}">
                      <a16:colId xmlns:a16="http://schemas.microsoft.com/office/drawing/2014/main" val="15985207"/>
                    </a:ext>
                  </a:extLst>
                </a:gridCol>
                <a:gridCol w="267391">
                  <a:extLst>
                    <a:ext uri="{9D8B030D-6E8A-4147-A177-3AD203B41FA5}">
                      <a16:colId xmlns:a16="http://schemas.microsoft.com/office/drawing/2014/main" val="3164652336"/>
                    </a:ext>
                  </a:extLst>
                </a:gridCol>
                <a:gridCol w="239729">
                  <a:extLst>
                    <a:ext uri="{9D8B030D-6E8A-4147-A177-3AD203B41FA5}">
                      <a16:colId xmlns:a16="http://schemas.microsoft.com/office/drawing/2014/main" val="3655599201"/>
                    </a:ext>
                  </a:extLst>
                </a:gridCol>
                <a:gridCol w="248950">
                  <a:extLst>
                    <a:ext uri="{9D8B030D-6E8A-4147-A177-3AD203B41FA5}">
                      <a16:colId xmlns:a16="http://schemas.microsoft.com/office/drawing/2014/main" val="794194512"/>
                    </a:ext>
                  </a:extLst>
                </a:gridCol>
                <a:gridCol w="258170">
                  <a:extLst>
                    <a:ext uri="{9D8B030D-6E8A-4147-A177-3AD203B41FA5}">
                      <a16:colId xmlns:a16="http://schemas.microsoft.com/office/drawing/2014/main" val="4239108305"/>
                    </a:ext>
                  </a:extLst>
                </a:gridCol>
                <a:gridCol w="202848">
                  <a:extLst>
                    <a:ext uri="{9D8B030D-6E8A-4147-A177-3AD203B41FA5}">
                      <a16:colId xmlns:a16="http://schemas.microsoft.com/office/drawing/2014/main" val="1509360926"/>
                    </a:ext>
                  </a:extLst>
                </a:gridCol>
                <a:gridCol w="285831">
                  <a:extLst>
                    <a:ext uri="{9D8B030D-6E8A-4147-A177-3AD203B41FA5}">
                      <a16:colId xmlns:a16="http://schemas.microsoft.com/office/drawing/2014/main" val="3460952148"/>
                    </a:ext>
                  </a:extLst>
                </a:gridCol>
                <a:gridCol w="256762">
                  <a:extLst>
                    <a:ext uri="{9D8B030D-6E8A-4147-A177-3AD203B41FA5}">
                      <a16:colId xmlns:a16="http://schemas.microsoft.com/office/drawing/2014/main" val="3898539587"/>
                    </a:ext>
                  </a:extLst>
                </a:gridCol>
                <a:gridCol w="311589">
                  <a:extLst>
                    <a:ext uri="{9D8B030D-6E8A-4147-A177-3AD203B41FA5}">
                      <a16:colId xmlns:a16="http://schemas.microsoft.com/office/drawing/2014/main" val="2037697280"/>
                    </a:ext>
                  </a:extLst>
                </a:gridCol>
                <a:gridCol w="542336">
                  <a:extLst>
                    <a:ext uri="{9D8B030D-6E8A-4147-A177-3AD203B41FA5}">
                      <a16:colId xmlns:a16="http://schemas.microsoft.com/office/drawing/2014/main" val="61866440"/>
                    </a:ext>
                  </a:extLst>
                </a:gridCol>
                <a:gridCol w="562058">
                  <a:extLst>
                    <a:ext uri="{9D8B030D-6E8A-4147-A177-3AD203B41FA5}">
                      <a16:colId xmlns:a16="http://schemas.microsoft.com/office/drawing/2014/main" val="3583589325"/>
                    </a:ext>
                  </a:extLst>
                </a:gridCol>
                <a:gridCol w="2936858">
                  <a:extLst>
                    <a:ext uri="{9D8B030D-6E8A-4147-A177-3AD203B41FA5}">
                      <a16:colId xmlns:a16="http://schemas.microsoft.com/office/drawing/2014/main" val="3050355296"/>
                    </a:ext>
                  </a:extLst>
                </a:gridCol>
                <a:gridCol w="338201">
                  <a:extLst>
                    <a:ext uri="{9D8B030D-6E8A-4147-A177-3AD203B41FA5}">
                      <a16:colId xmlns:a16="http://schemas.microsoft.com/office/drawing/2014/main" val="1445201151"/>
                    </a:ext>
                  </a:extLst>
                </a:gridCol>
              </a:tblGrid>
              <a:tr h="188595">
                <a:tc>
                  <a:txBody>
                    <a:bodyPr/>
                    <a:lstStyle/>
                    <a:p>
                      <a:r>
                        <a:rPr lang="en-SG" sz="800" dirty="0">
                          <a:solidFill>
                            <a:schemeClr val="tx1"/>
                          </a:solidFill>
                        </a:rPr>
                        <a:t>Week</a:t>
                      </a:r>
                    </a:p>
                  </a:txBody>
                  <a:tcPr marL="68580" marR="68580" marT="34290" marB="34290">
                    <a:noFill/>
                  </a:tcPr>
                </a:tc>
                <a:tc>
                  <a:txBody>
                    <a:bodyPr/>
                    <a:lstStyle/>
                    <a:p>
                      <a:r>
                        <a:rPr lang="en-SG" sz="800" dirty="0">
                          <a:solidFill>
                            <a:schemeClr val="tx1"/>
                          </a:solidFill>
                        </a:rPr>
                        <a:t>0</a:t>
                      </a:r>
                    </a:p>
                  </a:txBody>
                  <a:tcPr marL="68580" marR="68580" marT="34290" marB="34290">
                    <a:noFill/>
                  </a:tcPr>
                </a:tc>
                <a:tc>
                  <a:txBody>
                    <a:bodyPr/>
                    <a:lstStyle/>
                    <a:p>
                      <a:r>
                        <a:rPr lang="en-SG" sz="800" dirty="0">
                          <a:solidFill>
                            <a:schemeClr val="tx1"/>
                          </a:solidFill>
                        </a:rPr>
                        <a:t>1</a:t>
                      </a:r>
                    </a:p>
                  </a:txBody>
                  <a:tcPr marL="68580" marR="68580" marT="34290" marB="34290">
                    <a:noFill/>
                  </a:tcPr>
                </a:tc>
                <a:tc>
                  <a:txBody>
                    <a:bodyPr/>
                    <a:lstStyle/>
                    <a:p>
                      <a:r>
                        <a:rPr lang="en-SG" sz="800" dirty="0">
                          <a:solidFill>
                            <a:schemeClr val="tx1"/>
                          </a:solidFill>
                        </a:rPr>
                        <a:t>2</a:t>
                      </a:r>
                    </a:p>
                  </a:txBody>
                  <a:tcPr marL="68580" marR="68580" marT="34290" marB="34290">
                    <a:noFill/>
                  </a:tcPr>
                </a:tc>
                <a:tc>
                  <a:txBody>
                    <a:bodyPr/>
                    <a:lstStyle/>
                    <a:p>
                      <a:r>
                        <a:rPr lang="en-SG" sz="800" dirty="0">
                          <a:solidFill>
                            <a:schemeClr val="tx1"/>
                          </a:solidFill>
                        </a:rPr>
                        <a:t>3</a:t>
                      </a:r>
                    </a:p>
                  </a:txBody>
                  <a:tcPr marL="68580" marR="68580" marT="34290" marB="34290">
                    <a:noFill/>
                  </a:tcPr>
                </a:tc>
                <a:tc>
                  <a:txBody>
                    <a:bodyPr/>
                    <a:lstStyle/>
                    <a:p>
                      <a:r>
                        <a:rPr lang="en-SG" sz="800" dirty="0">
                          <a:solidFill>
                            <a:schemeClr val="tx1"/>
                          </a:solidFill>
                        </a:rPr>
                        <a:t>4</a:t>
                      </a:r>
                    </a:p>
                  </a:txBody>
                  <a:tcPr marL="68580" marR="68580" marT="34290" marB="34290">
                    <a:noFill/>
                  </a:tcPr>
                </a:tc>
                <a:tc>
                  <a:txBody>
                    <a:bodyPr/>
                    <a:lstStyle/>
                    <a:p>
                      <a:r>
                        <a:rPr lang="en-SG" sz="800" dirty="0">
                          <a:solidFill>
                            <a:schemeClr val="tx1"/>
                          </a:solidFill>
                        </a:rPr>
                        <a:t>5</a:t>
                      </a:r>
                    </a:p>
                  </a:txBody>
                  <a:tcPr marL="68580" marR="68580" marT="34290" marB="34290">
                    <a:noFill/>
                  </a:tcPr>
                </a:tc>
                <a:tc>
                  <a:txBody>
                    <a:bodyPr/>
                    <a:lstStyle/>
                    <a:p>
                      <a:r>
                        <a:rPr lang="en-SG" sz="800" dirty="0">
                          <a:solidFill>
                            <a:schemeClr val="tx1"/>
                          </a:solidFill>
                        </a:rPr>
                        <a:t>6</a:t>
                      </a:r>
                    </a:p>
                  </a:txBody>
                  <a:tcPr marL="68580" marR="68580" marT="34290" marB="34290">
                    <a:noFill/>
                  </a:tcPr>
                </a:tc>
                <a:tc>
                  <a:txBody>
                    <a:bodyPr/>
                    <a:lstStyle/>
                    <a:p>
                      <a:r>
                        <a:rPr lang="en-SG" sz="800" dirty="0">
                          <a:solidFill>
                            <a:schemeClr val="tx1"/>
                          </a:solidFill>
                        </a:rPr>
                        <a:t>7</a:t>
                      </a:r>
                    </a:p>
                  </a:txBody>
                  <a:tcPr marL="68580" marR="68580" marT="34290" marB="34290">
                    <a:noFill/>
                  </a:tcPr>
                </a:tc>
                <a:tc>
                  <a:txBody>
                    <a:bodyPr/>
                    <a:lstStyle/>
                    <a:p>
                      <a:r>
                        <a:rPr lang="en-SG" sz="800" dirty="0">
                          <a:solidFill>
                            <a:schemeClr val="tx1"/>
                          </a:solidFill>
                        </a:rPr>
                        <a:t>8</a:t>
                      </a:r>
                    </a:p>
                  </a:txBody>
                  <a:tcPr marL="68580" marR="68580" marT="34290" marB="34290">
                    <a:noFill/>
                  </a:tcPr>
                </a:tc>
                <a:tc>
                  <a:txBody>
                    <a:bodyPr/>
                    <a:lstStyle/>
                    <a:p>
                      <a:r>
                        <a:rPr lang="en-SG" sz="800" dirty="0">
                          <a:solidFill>
                            <a:schemeClr val="tx1"/>
                          </a:solidFill>
                        </a:rPr>
                        <a:t>10</a:t>
                      </a:r>
                    </a:p>
                  </a:txBody>
                  <a:tcPr marL="68580" marR="68580" marT="34290" marB="34290">
                    <a:noFill/>
                  </a:tcPr>
                </a:tc>
                <a:tc>
                  <a:txBody>
                    <a:bodyPr/>
                    <a:lstStyle/>
                    <a:p>
                      <a:r>
                        <a:rPr lang="en-SG" sz="800" dirty="0">
                          <a:solidFill>
                            <a:schemeClr val="tx1"/>
                          </a:solidFill>
                        </a:rPr>
                        <a:t>12</a:t>
                      </a:r>
                    </a:p>
                  </a:txBody>
                  <a:tcPr marL="68580" marR="68580" marT="34290" marB="34290">
                    <a:noFill/>
                  </a:tcPr>
                </a:tc>
                <a:tc>
                  <a:txBody>
                    <a:bodyPr/>
                    <a:lstStyle/>
                    <a:p>
                      <a:r>
                        <a:rPr lang="en-SG" sz="800" dirty="0">
                          <a:solidFill>
                            <a:schemeClr val="tx1"/>
                          </a:solidFill>
                        </a:rPr>
                        <a:t>24</a:t>
                      </a:r>
                    </a:p>
                  </a:txBody>
                  <a:tcPr marL="68580" marR="68580" marT="34290" marB="34290">
                    <a:noFill/>
                  </a:tcPr>
                </a:tc>
                <a:extLst>
                  <a:ext uri="{0D108BD9-81ED-4DB2-BD59-A6C34878D82A}">
                    <a16:rowId xmlns:a16="http://schemas.microsoft.com/office/drawing/2014/main" val="1590345183"/>
                  </a:ext>
                </a:extLst>
              </a:tr>
              <a:tr h="2028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800" dirty="0"/>
                        <a:t>Visits</a:t>
                      </a:r>
                    </a:p>
                  </a:txBody>
                  <a:tcPr marL="68580" marR="68580" marT="34290" marB="34290">
                    <a:noFill/>
                  </a:tcPr>
                </a:tc>
                <a:tc>
                  <a:txBody>
                    <a:bodyPr/>
                    <a:lstStyle/>
                    <a:p>
                      <a:r>
                        <a:rPr lang="en-SG" sz="800" dirty="0"/>
                        <a:t>X</a:t>
                      </a:r>
                    </a:p>
                  </a:txBody>
                  <a:tcPr marL="68580" marR="68580" marT="34290" marB="34290">
                    <a:noFill/>
                  </a:tcPr>
                </a:tc>
                <a:tc>
                  <a:txBody>
                    <a:bodyPr/>
                    <a:lstStyle/>
                    <a:p>
                      <a:endParaRPr lang="en-SG" sz="800" dirty="0"/>
                    </a:p>
                  </a:txBody>
                  <a:tcPr marL="68580" marR="68580" marT="34290" marB="34290">
                    <a:noFill/>
                  </a:tcPr>
                </a:tc>
                <a:tc>
                  <a:txBody>
                    <a:bodyPr/>
                    <a:lstStyle/>
                    <a:p>
                      <a:r>
                        <a:rPr lang="en-SG" sz="800" dirty="0"/>
                        <a:t>X</a:t>
                      </a:r>
                    </a:p>
                  </a:txBody>
                  <a:tcPr marL="68580" marR="68580" marT="34290" marB="34290">
                    <a:noFill/>
                  </a:tcPr>
                </a:tc>
                <a:tc>
                  <a:txBody>
                    <a:bodyPr/>
                    <a:lstStyle/>
                    <a:p>
                      <a:endParaRPr lang="en-SG" sz="800" dirty="0"/>
                    </a:p>
                  </a:txBody>
                  <a:tcPr marL="68580" marR="68580" marT="34290" marB="34290">
                    <a:noFill/>
                  </a:tcPr>
                </a:tc>
                <a:tc>
                  <a:txBody>
                    <a:bodyPr/>
                    <a:lstStyle/>
                    <a:p>
                      <a:r>
                        <a:rPr lang="en-SG" sz="800" dirty="0"/>
                        <a:t>X</a:t>
                      </a:r>
                    </a:p>
                  </a:txBody>
                  <a:tcPr marL="68580" marR="68580" marT="34290" marB="34290">
                    <a:noFill/>
                  </a:tcPr>
                </a:tc>
                <a:tc>
                  <a:txBody>
                    <a:bodyPr/>
                    <a:lstStyle/>
                    <a:p>
                      <a:endParaRPr lang="en-SG" sz="800" dirty="0"/>
                    </a:p>
                  </a:txBody>
                  <a:tcPr marL="68580" marR="68580" marT="34290" marB="34290">
                    <a:noFill/>
                  </a:tcPr>
                </a:tc>
                <a:tc>
                  <a:txBody>
                    <a:bodyPr/>
                    <a:lstStyle/>
                    <a:p>
                      <a:endParaRPr lang="en-SG" sz="800" dirty="0"/>
                    </a:p>
                  </a:txBody>
                  <a:tcPr marL="68580" marR="68580" marT="34290" marB="34290">
                    <a:noFill/>
                  </a:tcPr>
                </a:tc>
                <a:tc>
                  <a:txBody>
                    <a:bodyPr/>
                    <a:lstStyle/>
                    <a:p>
                      <a:endParaRPr lang="en-SG" sz="800" dirty="0"/>
                    </a:p>
                  </a:txBody>
                  <a:tcPr marL="68580" marR="68580" marT="34290" marB="34290">
                    <a:noFill/>
                  </a:tcPr>
                </a:tc>
                <a:tc>
                  <a:txBody>
                    <a:bodyPr/>
                    <a:lstStyle/>
                    <a:p>
                      <a:r>
                        <a:rPr lang="en-SG" sz="800" dirty="0"/>
                        <a:t>X</a:t>
                      </a:r>
                    </a:p>
                  </a:txBody>
                  <a:tcPr marL="68580" marR="68580" marT="34290" marB="34290">
                    <a:noFill/>
                  </a:tcPr>
                </a:tc>
                <a:tc>
                  <a:txBody>
                    <a:bodyPr/>
                    <a:lstStyle/>
                    <a:p>
                      <a:r>
                        <a:rPr lang="en-SG" sz="800" dirty="0"/>
                        <a:t>X</a:t>
                      </a:r>
                    </a:p>
                  </a:txBody>
                  <a:tcPr marL="68580" marR="68580" marT="34290" marB="34290">
                    <a:noFill/>
                  </a:tcPr>
                </a:tc>
                <a:tc>
                  <a:txBody>
                    <a:bodyPr/>
                    <a:lstStyle/>
                    <a:p>
                      <a:r>
                        <a:rPr lang="en-SG" sz="800" dirty="0"/>
                        <a:t>X</a:t>
                      </a:r>
                    </a:p>
                  </a:txBody>
                  <a:tcPr marL="68580" marR="68580" marT="34290" marB="34290">
                    <a:noFill/>
                  </a:tcPr>
                </a:tc>
                <a:tc>
                  <a:txBody>
                    <a:bodyPr/>
                    <a:lstStyle/>
                    <a:p>
                      <a:r>
                        <a:rPr lang="en-SG" sz="800" dirty="0"/>
                        <a:t>X</a:t>
                      </a:r>
                    </a:p>
                  </a:txBody>
                  <a:tcPr marL="68580" marR="68580" marT="34290" marB="34290">
                    <a:noFill/>
                  </a:tcPr>
                </a:tc>
                <a:extLst>
                  <a:ext uri="{0D108BD9-81ED-4DB2-BD59-A6C34878D82A}">
                    <a16:rowId xmlns:a16="http://schemas.microsoft.com/office/drawing/2014/main" val="3241802413"/>
                  </a:ext>
                </a:extLst>
              </a:tr>
              <a:tr h="188595">
                <a:tc>
                  <a:txBody>
                    <a:bodyPr/>
                    <a:lstStyle/>
                    <a:p>
                      <a:r>
                        <a:rPr lang="en-SG" sz="800" dirty="0"/>
                        <a:t>Culture</a:t>
                      </a:r>
                    </a:p>
                  </a:txBody>
                  <a:tcPr marL="68580" marR="68580" marT="34290" marB="34290">
                    <a:noFill/>
                  </a:tcPr>
                </a:tc>
                <a:tc>
                  <a:txBody>
                    <a:bodyPr/>
                    <a:lstStyle/>
                    <a:p>
                      <a:r>
                        <a:rPr lang="en-SG" sz="800" dirty="0"/>
                        <a:t>X</a:t>
                      </a:r>
                    </a:p>
                  </a:txBody>
                  <a:tcPr marL="68580" marR="68580" marT="34290" marB="34290">
                    <a:noFill/>
                  </a:tcPr>
                </a:tc>
                <a:tc>
                  <a:txBody>
                    <a:bodyPr/>
                    <a:lstStyle/>
                    <a:p>
                      <a:r>
                        <a:rPr lang="en-SG" sz="800" dirty="0"/>
                        <a:t>X</a:t>
                      </a:r>
                    </a:p>
                  </a:txBody>
                  <a:tcPr marL="68580" marR="68580" marT="34290" marB="34290">
                    <a:noFill/>
                  </a:tcPr>
                </a:tc>
                <a:tc>
                  <a:txBody>
                    <a:bodyPr/>
                    <a:lstStyle/>
                    <a:p>
                      <a:r>
                        <a:rPr lang="en-SG" sz="800" dirty="0"/>
                        <a:t>X</a:t>
                      </a:r>
                    </a:p>
                  </a:txBody>
                  <a:tcPr marL="68580" marR="68580" marT="34290" marB="34290">
                    <a:noFill/>
                  </a:tcPr>
                </a:tc>
                <a:tc>
                  <a:txBody>
                    <a:bodyPr/>
                    <a:lstStyle/>
                    <a:p>
                      <a:r>
                        <a:rPr lang="en-SG" sz="800" dirty="0"/>
                        <a:t>X</a:t>
                      </a:r>
                    </a:p>
                  </a:txBody>
                  <a:tcPr marL="68580" marR="68580" marT="34290" marB="34290">
                    <a:noFill/>
                  </a:tcPr>
                </a:tc>
                <a:tc>
                  <a:txBody>
                    <a:bodyPr/>
                    <a:lstStyle/>
                    <a:p>
                      <a:r>
                        <a:rPr lang="en-SG" sz="800" dirty="0"/>
                        <a:t>X</a:t>
                      </a:r>
                    </a:p>
                  </a:txBody>
                  <a:tcPr marL="68580" marR="68580" marT="34290" marB="34290">
                    <a:noFill/>
                  </a:tcPr>
                </a:tc>
                <a:tc>
                  <a:txBody>
                    <a:bodyPr/>
                    <a:lstStyle/>
                    <a:p>
                      <a:r>
                        <a:rPr lang="en-SG" sz="800" dirty="0"/>
                        <a:t>X</a:t>
                      </a:r>
                    </a:p>
                  </a:txBody>
                  <a:tcPr marL="68580" marR="68580" marT="34290" marB="34290">
                    <a:noFill/>
                  </a:tcPr>
                </a:tc>
                <a:tc>
                  <a:txBody>
                    <a:bodyPr/>
                    <a:lstStyle/>
                    <a:p>
                      <a:r>
                        <a:rPr lang="en-SG" sz="800" dirty="0"/>
                        <a:t>X</a:t>
                      </a:r>
                    </a:p>
                  </a:txBody>
                  <a:tcPr marL="68580" marR="68580" marT="34290" marB="34290">
                    <a:noFill/>
                  </a:tcPr>
                </a:tc>
                <a:tc>
                  <a:txBody>
                    <a:bodyPr/>
                    <a:lstStyle/>
                    <a:p>
                      <a:r>
                        <a:rPr lang="en-SG" sz="800" dirty="0"/>
                        <a:t>X</a:t>
                      </a:r>
                    </a:p>
                  </a:txBody>
                  <a:tcPr marL="68580" marR="68580" marT="34290" marB="34290">
                    <a:noFill/>
                  </a:tcPr>
                </a:tc>
                <a:tc>
                  <a:txBody>
                    <a:bodyPr/>
                    <a:lstStyle/>
                    <a:p>
                      <a:r>
                        <a:rPr lang="en-SG" sz="800" dirty="0"/>
                        <a:t>X</a:t>
                      </a:r>
                    </a:p>
                  </a:txBody>
                  <a:tcPr marL="68580" marR="68580" marT="34290" marB="34290">
                    <a:noFill/>
                  </a:tcPr>
                </a:tc>
                <a:tc>
                  <a:txBody>
                    <a:bodyPr/>
                    <a:lstStyle/>
                    <a:p>
                      <a:r>
                        <a:rPr lang="en-SG" sz="800" dirty="0"/>
                        <a:t>X</a:t>
                      </a:r>
                    </a:p>
                  </a:txBody>
                  <a:tcPr marL="68580" marR="68580" marT="34290" marB="34290">
                    <a:noFill/>
                  </a:tcPr>
                </a:tc>
                <a:tc>
                  <a:txBody>
                    <a:bodyPr/>
                    <a:lstStyle/>
                    <a:p>
                      <a:r>
                        <a:rPr lang="en-SG" sz="800" dirty="0"/>
                        <a:t>X</a:t>
                      </a:r>
                    </a:p>
                  </a:txBody>
                  <a:tcPr marL="68580" marR="68580" marT="34290" marB="34290">
                    <a:noFill/>
                  </a:tcPr>
                </a:tc>
                <a:tc>
                  <a:txBody>
                    <a:bodyPr/>
                    <a:lstStyle/>
                    <a:p>
                      <a:r>
                        <a:rPr lang="en-SG" sz="800" dirty="0"/>
                        <a:t>X</a:t>
                      </a:r>
                    </a:p>
                  </a:txBody>
                  <a:tcPr marL="68580" marR="68580" marT="34290" marB="34290">
                    <a:noFill/>
                  </a:tcPr>
                </a:tc>
                <a:extLst>
                  <a:ext uri="{0D108BD9-81ED-4DB2-BD59-A6C34878D82A}">
                    <a16:rowId xmlns:a16="http://schemas.microsoft.com/office/drawing/2014/main" val="2073945705"/>
                  </a:ext>
                </a:extLst>
              </a:tr>
              <a:tr h="188595">
                <a:tc>
                  <a:txBody>
                    <a:bodyPr/>
                    <a:lstStyle/>
                    <a:p>
                      <a:r>
                        <a:rPr lang="en-SG" sz="800" dirty="0"/>
                        <a:t>PET-CT</a:t>
                      </a:r>
                    </a:p>
                  </a:txBody>
                  <a:tcPr marL="68580" marR="68580" marT="34290" marB="34290">
                    <a:noFill/>
                  </a:tcPr>
                </a:tc>
                <a:tc>
                  <a:txBody>
                    <a:bodyPr/>
                    <a:lstStyle/>
                    <a:p>
                      <a:r>
                        <a:rPr lang="en-SG" sz="800" dirty="0"/>
                        <a:t>X</a:t>
                      </a:r>
                    </a:p>
                  </a:txBody>
                  <a:tcPr marL="68580" marR="68580" marT="34290" marB="34290">
                    <a:noFill/>
                  </a:tcPr>
                </a:tc>
                <a:tc>
                  <a:txBody>
                    <a:bodyPr/>
                    <a:lstStyle/>
                    <a:p>
                      <a:endParaRPr lang="en-SG" sz="800" dirty="0"/>
                    </a:p>
                  </a:txBody>
                  <a:tcPr marL="68580" marR="68580" marT="34290" marB="34290">
                    <a:noFill/>
                  </a:tcPr>
                </a:tc>
                <a:tc>
                  <a:txBody>
                    <a:bodyPr/>
                    <a:lstStyle/>
                    <a:p>
                      <a:endParaRPr lang="en-SG" sz="800" dirty="0"/>
                    </a:p>
                  </a:txBody>
                  <a:tcPr marL="68580" marR="68580" marT="34290" marB="34290">
                    <a:noFill/>
                  </a:tcPr>
                </a:tc>
                <a:tc>
                  <a:txBody>
                    <a:bodyPr/>
                    <a:lstStyle/>
                    <a:p>
                      <a:endParaRPr lang="en-SG" sz="800" dirty="0"/>
                    </a:p>
                  </a:txBody>
                  <a:tcPr marL="68580" marR="68580" marT="34290" marB="34290">
                    <a:noFill/>
                  </a:tcPr>
                </a:tc>
                <a:tc>
                  <a:txBody>
                    <a:bodyPr/>
                    <a:lstStyle/>
                    <a:p>
                      <a:endParaRPr lang="en-SG" sz="800" dirty="0"/>
                    </a:p>
                  </a:txBody>
                  <a:tcPr marL="68580" marR="68580" marT="34290" marB="34290">
                    <a:noFill/>
                  </a:tcPr>
                </a:tc>
                <a:tc>
                  <a:txBody>
                    <a:bodyPr/>
                    <a:lstStyle/>
                    <a:p>
                      <a:endParaRPr lang="en-SG" sz="800" dirty="0"/>
                    </a:p>
                  </a:txBody>
                  <a:tcPr marL="68580" marR="68580" marT="34290" marB="34290">
                    <a:noFill/>
                  </a:tcPr>
                </a:tc>
                <a:tc>
                  <a:txBody>
                    <a:bodyPr/>
                    <a:lstStyle/>
                    <a:p>
                      <a:endParaRPr lang="en-SG" sz="800" dirty="0"/>
                    </a:p>
                  </a:txBody>
                  <a:tcPr marL="68580" marR="68580" marT="34290" marB="34290">
                    <a:noFill/>
                  </a:tcPr>
                </a:tc>
                <a:tc>
                  <a:txBody>
                    <a:bodyPr/>
                    <a:lstStyle/>
                    <a:p>
                      <a:endParaRPr lang="en-SG" sz="800" dirty="0"/>
                    </a:p>
                  </a:txBody>
                  <a:tcPr marL="68580" marR="68580" marT="34290" marB="34290">
                    <a:noFill/>
                  </a:tcPr>
                </a:tc>
                <a:tc>
                  <a:txBody>
                    <a:bodyPr/>
                    <a:lstStyle/>
                    <a:p>
                      <a:r>
                        <a:rPr lang="en-SG" sz="800" dirty="0"/>
                        <a:t>X</a:t>
                      </a:r>
                    </a:p>
                  </a:txBody>
                  <a:tcPr marL="68580" marR="68580" marT="34290" marB="34290">
                    <a:noFill/>
                  </a:tcPr>
                </a:tc>
                <a:tc>
                  <a:txBody>
                    <a:bodyPr/>
                    <a:lstStyle/>
                    <a:p>
                      <a:endParaRPr lang="en-SG" sz="800" dirty="0"/>
                    </a:p>
                  </a:txBody>
                  <a:tcPr marL="68580" marR="68580" marT="34290" marB="34290">
                    <a:noFill/>
                  </a:tcPr>
                </a:tc>
                <a:tc>
                  <a:txBody>
                    <a:bodyPr/>
                    <a:lstStyle/>
                    <a:p>
                      <a:endParaRPr lang="en-SG" sz="800" dirty="0"/>
                    </a:p>
                  </a:txBody>
                  <a:tcPr marL="68580" marR="68580" marT="34290" marB="34290">
                    <a:noFill/>
                  </a:tcPr>
                </a:tc>
                <a:tc>
                  <a:txBody>
                    <a:bodyPr/>
                    <a:lstStyle/>
                    <a:p>
                      <a:endParaRPr lang="en-SG" sz="800" dirty="0"/>
                    </a:p>
                  </a:txBody>
                  <a:tcPr marL="68580" marR="68580" marT="34290" marB="34290">
                    <a:noFill/>
                  </a:tcPr>
                </a:tc>
                <a:extLst>
                  <a:ext uri="{0D108BD9-81ED-4DB2-BD59-A6C34878D82A}">
                    <a16:rowId xmlns:a16="http://schemas.microsoft.com/office/drawing/2014/main" val="1766249039"/>
                  </a:ext>
                </a:extLst>
              </a:tr>
              <a:tr h="188595">
                <a:tc>
                  <a:txBody>
                    <a:bodyPr/>
                    <a:lstStyle/>
                    <a:p>
                      <a:r>
                        <a:rPr lang="en-SG" sz="800" dirty="0"/>
                        <a:t>Transcriptomics</a:t>
                      </a:r>
                    </a:p>
                  </a:txBody>
                  <a:tcPr marL="68580" marR="68580" marT="34290" marB="34290">
                    <a:noFill/>
                  </a:tcPr>
                </a:tc>
                <a:tc>
                  <a:txBody>
                    <a:bodyPr/>
                    <a:lstStyle/>
                    <a:p>
                      <a:r>
                        <a:rPr lang="en-SG" sz="800" dirty="0"/>
                        <a:t>X</a:t>
                      </a:r>
                    </a:p>
                  </a:txBody>
                  <a:tcPr marL="68580" marR="68580" marT="34290" marB="34290">
                    <a:noFill/>
                  </a:tcPr>
                </a:tc>
                <a:tc>
                  <a:txBody>
                    <a:bodyPr/>
                    <a:lstStyle/>
                    <a:p>
                      <a:endParaRPr lang="en-SG" sz="800" dirty="0"/>
                    </a:p>
                  </a:txBody>
                  <a:tcPr marL="68580" marR="68580" marT="34290" marB="34290">
                    <a:noFill/>
                  </a:tcPr>
                </a:tc>
                <a:tc>
                  <a:txBody>
                    <a:bodyPr/>
                    <a:lstStyle/>
                    <a:p>
                      <a:r>
                        <a:rPr lang="en-SG" sz="800" dirty="0"/>
                        <a:t>X</a:t>
                      </a:r>
                    </a:p>
                  </a:txBody>
                  <a:tcPr marL="68580" marR="68580" marT="34290" marB="34290">
                    <a:noFill/>
                  </a:tcPr>
                </a:tc>
                <a:tc>
                  <a:txBody>
                    <a:bodyPr/>
                    <a:lstStyle/>
                    <a:p>
                      <a:endParaRPr lang="en-SG" sz="800" dirty="0"/>
                    </a:p>
                  </a:txBody>
                  <a:tcPr marL="68580" marR="68580" marT="34290" marB="34290">
                    <a:noFill/>
                  </a:tcPr>
                </a:tc>
                <a:tc>
                  <a:txBody>
                    <a:bodyPr/>
                    <a:lstStyle/>
                    <a:p>
                      <a:r>
                        <a:rPr lang="en-SG" sz="800" dirty="0"/>
                        <a:t>X</a:t>
                      </a:r>
                    </a:p>
                  </a:txBody>
                  <a:tcPr marL="68580" marR="68580" marT="34290" marB="34290">
                    <a:noFill/>
                  </a:tcPr>
                </a:tc>
                <a:tc>
                  <a:txBody>
                    <a:bodyPr/>
                    <a:lstStyle/>
                    <a:p>
                      <a:endParaRPr lang="en-SG" sz="800" dirty="0"/>
                    </a:p>
                  </a:txBody>
                  <a:tcPr marL="68580" marR="68580" marT="34290" marB="34290">
                    <a:noFill/>
                  </a:tcPr>
                </a:tc>
                <a:tc>
                  <a:txBody>
                    <a:bodyPr/>
                    <a:lstStyle/>
                    <a:p>
                      <a:endParaRPr lang="en-SG" sz="800" dirty="0"/>
                    </a:p>
                  </a:txBody>
                  <a:tcPr marL="68580" marR="68580" marT="34290" marB="34290">
                    <a:noFill/>
                  </a:tcPr>
                </a:tc>
                <a:tc>
                  <a:txBody>
                    <a:bodyPr/>
                    <a:lstStyle/>
                    <a:p>
                      <a:endParaRPr lang="en-SG" sz="800" dirty="0"/>
                    </a:p>
                  </a:txBody>
                  <a:tcPr marL="68580" marR="68580" marT="34290" marB="34290">
                    <a:noFill/>
                  </a:tcPr>
                </a:tc>
                <a:tc>
                  <a:txBody>
                    <a:bodyPr/>
                    <a:lstStyle/>
                    <a:p>
                      <a:r>
                        <a:rPr lang="en-SG" sz="800" dirty="0"/>
                        <a:t>X</a:t>
                      </a:r>
                    </a:p>
                  </a:txBody>
                  <a:tcPr marL="68580" marR="68580" marT="34290" marB="34290">
                    <a:noFill/>
                  </a:tcPr>
                </a:tc>
                <a:tc>
                  <a:txBody>
                    <a:bodyPr/>
                    <a:lstStyle/>
                    <a:p>
                      <a:endParaRPr lang="en-SG" sz="800" dirty="0"/>
                    </a:p>
                  </a:txBody>
                  <a:tcPr marL="68580" marR="68580" marT="34290" marB="34290">
                    <a:noFill/>
                  </a:tcPr>
                </a:tc>
                <a:tc>
                  <a:txBody>
                    <a:bodyPr/>
                    <a:lstStyle/>
                    <a:p>
                      <a:endParaRPr lang="en-SG" sz="800" dirty="0"/>
                    </a:p>
                  </a:txBody>
                  <a:tcPr marL="68580" marR="68580" marT="34290" marB="34290">
                    <a:noFill/>
                  </a:tcPr>
                </a:tc>
                <a:tc>
                  <a:txBody>
                    <a:bodyPr/>
                    <a:lstStyle/>
                    <a:p>
                      <a:endParaRPr lang="en-SG" sz="800" dirty="0"/>
                    </a:p>
                  </a:txBody>
                  <a:tcPr marL="68580" marR="68580" marT="34290" marB="34290">
                    <a:noFill/>
                  </a:tcPr>
                </a:tc>
                <a:extLst>
                  <a:ext uri="{0D108BD9-81ED-4DB2-BD59-A6C34878D82A}">
                    <a16:rowId xmlns:a16="http://schemas.microsoft.com/office/drawing/2014/main" val="599856030"/>
                  </a:ext>
                </a:extLst>
              </a:tr>
              <a:tr h="188595">
                <a:tc>
                  <a:txBody>
                    <a:bodyPr/>
                    <a:lstStyle/>
                    <a:p>
                      <a:r>
                        <a:rPr lang="en-SG" sz="800" dirty="0"/>
                        <a:t>Metabolomics</a:t>
                      </a:r>
                    </a:p>
                  </a:txBody>
                  <a:tcPr marL="68580" marR="68580" marT="34290" marB="34290">
                    <a:noFill/>
                  </a:tcPr>
                </a:tc>
                <a:tc>
                  <a:txBody>
                    <a:bodyPr/>
                    <a:lstStyle/>
                    <a:p>
                      <a:r>
                        <a:rPr lang="en-SG" sz="800" dirty="0"/>
                        <a:t>X</a:t>
                      </a:r>
                    </a:p>
                  </a:txBody>
                  <a:tcPr marL="68580" marR="68580" marT="34290" marB="34290">
                    <a:noFill/>
                  </a:tcPr>
                </a:tc>
                <a:tc>
                  <a:txBody>
                    <a:bodyPr/>
                    <a:lstStyle/>
                    <a:p>
                      <a:endParaRPr lang="en-SG" sz="800" dirty="0"/>
                    </a:p>
                  </a:txBody>
                  <a:tcPr marL="68580" marR="68580" marT="34290" marB="34290">
                    <a:noFill/>
                  </a:tcPr>
                </a:tc>
                <a:tc>
                  <a:txBody>
                    <a:bodyPr/>
                    <a:lstStyle/>
                    <a:p>
                      <a:r>
                        <a:rPr lang="en-SG" sz="800" dirty="0"/>
                        <a:t>X</a:t>
                      </a:r>
                    </a:p>
                  </a:txBody>
                  <a:tcPr marL="68580" marR="68580" marT="34290" marB="34290">
                    <a:noFill/>
                  </a:tcPr>
                </a:tc>
                <a:tc>
                  <a:txBody>
                    <a:bodyPr/>
                    <a:lstStyle/>
                    <a:p>
                      <a:endParaRPr lang="en-SG" sz="800" dirty="0"/>
                    </a:p>
                  </a:txBody>
                  <a:tcPr marL="68580" marR="68580" marT="34290" marB="34290">
                    <a:noFill/>
                  </a:tcPr>
                </a:tc>
                <a:tc>
                  <a:txBody>
                    <a:bodyPr/>
                    <a:lstStyle/>
                    <a:p>
                      <a:r>
                        <a:rPr lang="en-SG" sz="800" dirty="0"/>
                        <a:t>X</a:t>
                      </a:r>
                    </a:p>
                  </a:txBody>
                  <a:tcPr marL="68580" marR="68580" marT="34290" marB="34290">
                    <a:noFill/>
                  </a:tcPr>
                </a:tc>
                <a:tc>
                  <a:txBody>
                    <a:bodyPr/>
                    <a:lstStyle/>
                    <a:p>
                      <a:endParaRPr lang="en-SG" sz="800" dirty="0"/>
                    </a:p>
                  </a:txBody>
                  <a:tcPr marL="68580" marR="68580" marT="34290" marB="34290">
                    <a:noFill/>
                  </a:tcPr>
                </a:tc>
                <a:tc>
                  <a:txBody>
                    <a:bodyPr/>
                    <a:lstStyle/>
                    <a:p>
                      <a:endParaRPr lang="en-SG" sz="800" dirty="0"/>
                    </a:p>
                  </a:txBody>
                  <a:tcPr marL="68580" marR="68580" marT="34290" marB="34290">
                    <a:noFill/>
                  </a:tcPr>
                </a:tc>
                <a:tc>
                  <a:txBody>
                    <a:bodyPr/>
                    <a:lstStyle/>
                    <a:p>
                      <a:endParaRPr lang="en-SG" sz="800" dirty="0"/>
                    </a:p>
                  </a:txBody>
                  <a:tcPr marL="68580" marR="68580" marT="34290" marB="34290">
                    <a:noFill/>
                  </a:tcPr>
                </a:tc>
                <a:tc>
                  <a:txBody>
                    <a:bodyPr/>
                    <a:lstStyle/>
                    <a:p>
                      <a:r>
                        <a:rPr lang="en-SG" sz="800" dirty="0"/>
                        <a:t>X</a:t>
                      </a:r>
                    </a:p>
                  </a:txBody>
                  <a:tcPr marL="68580" marR="68580" marT="34290" marB="34290">
                    <a:noFill/>
                  </a:tcPr>
                </a:tc>
                <a:tc>
                  <a:txBody>
                    <a:bodyPr/>
                    <a:lstStyle/>
                    <a:p>
                      <a:endParaRPr lang="en-SG" sz="800" dirty="0"/>
                    </a:p>
                  </a:txBody>
                  <a:tcPr marL="68580" marR="68580" marT="34290" marB="34290">
                    <a:noFill/>
                  </a:tcPr>
                </a:tc>
                <a:tc>
                  <a:txBody>
                    <a:bodyPr/>
                    <a:lstStyle/>
                    <a:p>
                      <a:endParaRPr lang="en-SG" sz="800" dirty="0"/>
                    </a:p>
                  </a:txBody>
                  <a:tcPr marL="68580" marR="68580" marT="34290" marB="34290">
                    <a:noFill/>
                  </a:tcPr>
                </a:tc>
                <a:tc>
                  <a:txBody>
                    <a:bodyPr/>
                    <a:lstStyle/>
                    <a:p>
                      <a:endParaRPr lang="en-SG" sz="800" dirty="0"/>
                    </a:p>
                  </a:txBody>
                  <a:tcPr marL="68580" marR="68580" marT="34290" marB="34290">
                    <a:noFill/>
                  </a:tcPr>
                </a:tc>
                <a:extLst>
                  <a:ext uri="{0D108BD9-81ED-4DB2-BD59-A6C34878D82A}">
                    <a16:rowId xmlns:a16="http://schemas.microsoft.com/office/drawing/2014/main" val="1376724616"/>
                  </a:ext>
                </a:extLst>
              </a:tr>
              <a:tr h="188595">
                <a:tc>
                  <a:txBody>
                    <a:bodyPr/>
                    <a:lstStyle/>
                    <a:p>
                      <a:r>
                        <a:rPr lang="en-SG" sz="800" dirty="0"/>
                        <a:t>MBL/ </a:t>
                      </a:r>
                    </a:p>
                    <a:p>
                      <a:r>
                        <a:rPr lang="en-SG" sz="800" dirty="0"/>
                        <a:t>Bacterial</a:t>
                      </a:r>
                    </a:p>
                    <a:p>
                      <a:r>
                        <a:rPr lang="en-SG" sz="800" dirty="0"/>
                        <a:t>Transcriptome</a:t>
                      </a:r>
                    </a:p>
                  </a:txBody>
                  <a:tcPr marL="68580" marR="68580" marT="34290" marB="34290">
                    <a:noFill/>
                  </a:tcPr>
                </a:tc>
                <a:tc>
                  <a:txBody>
                    <a:bodyPr/>
                    <a:lstStyle/>
                    <a:p>
                      <a:r>
                        <a:rPr lang="en-SG" sz="800" dirty="0"/>
                        <a:t>X</a:t>
                      </a:r>
                    </a:p>
                  </a:txBody>
                  <a:tcPr marL="68580" marR="68580" marT="34290" marB="34290">
                    <a:noFill/>
                  </a:tcPr>
                </a:tc>
                <a:tc>
                  <a:txBody>
                    <a:bodyPr/>
                    <a:lstStyle/>
                    <a:p>
                      <a:endParaRPr lang="en-SG" sz="800" dirty="0"/>
                    </a:p>
                  </a:txBody>
                  <a:tcPr marL="68580" marR="68580" marT="34290" marB="34290">
                    <a:noFill/>
                  </a:tcPr>
                </a:tc>
                <a:tc>
                  <a:txBody>
                    <a:bodyPr/>
                    <a:lstStyle/>
                    <a:p>
                      <a:r>
                        <a:rPr lang="en-SG" sz="800" dirty="0"/>
                        <a:t>X</a:t>
                      </a:r>
                    </a:p>
                  </a:txBody>
                  <a:tcPr marL="68580" marR="68580" marT="34290" marB="34290">
                    <a:noFill/>
                  </a:tcPr>
                </a:tc>
                <a:tc>
                  <a:txBody>
                    <a:bodyPr/>
                    <a:lstStyle/>
                    <a:p>
                      <a:endParaRPr lang="en-SG" sz="800" dirty="0"/>
                    </a:p>
                  </a:txBody>
                  <a:tcPr marL="68580" marR="68580" marT="34290" marB="34290">
                    <a:noFill/>
                  </a:tcPr>
                </a:tc>
                <a:tc>
                  <a:txBody>
                    <a:bodyPr/>
                    <a:lstStyle/>
                    <a:p>
                      <a:r>
                        <a:rPr lang="en-SG" sz="800" dirty="0"/>
                        <a:t>X</a:t>
                      </a:r>
                    </a:p>
                  </a:txBody>
                  <a:tcPr marL="68580" marR="68580" marT="34290" marB="34290">
                    <a:noFill/>
                  </a:tcPr>
                </a:tc>
                <a:tc>
                  <a:txBody>
                    <a:bodyPr/>
                    <a:lstStyle/>
                    <a:p>
                      <a:endParaRPr lang="en-SG" sz="800" dirty="0"/>
                    </a:p>
                  </a:txBody>
                  <a:tcPr marL="68580" marR="68580" marT="34290" marB="34290">
                    <a:noFill/>
                  </a:tcPr>
                </a:tc>
                <a:tc>
                  <a:txBody>
                    <a:bodyPr/>
                    <a:lstStyle/>
                    <a:p>
                      <a:r>
                        <a:rPr lang="en-SG" sz="800" dirty="0"/>
                        <a:t>X</a:t>
                      </a:r>
                    </a:p>
                  </a:txBody>
                  <a:tcPr marL="68580" marR="68580" marT="34290" marB="34290">
                    <a:noFill/>
                  </a:tcPr>
                </a:tc>
                <a:tc>
                  <a:txBody>
                    <a:bodyPr/>
                    <a:lstStyle/>
                    <a:p>
                      <a:endParaRPr lang="en-SG" sz="800" dirty="0"/>
                    </a:p>
                  </a:txBody>
                  <a:tcPr marL="68580" marR="68580" marT="34290" marB="34290">
                    <a:noFill/>
                  </a:tcPr>
                </a:tc>
                <a:tc>
                  <a:txBody>
                    <a:bodyPr/>
                    <a:lstStyle/>
                    <a:p>
                      <a:r>
                        <a:rPr lang="en-SG" sz="800" dirty="0"/>
                        <a:t>X</a:t>
                      </a:r>
                    </a:p>
                  </a:txBody>
                  <a:tcPr marL="68580" marR="68580" marT="34290" marB="34290">
                    <a:noFill/>
                  </a:tcPr>
                </a:tc>
                <a:tc>
                  <a:txBody>
                    <a:bodyPr/>
                    <a:lstStyle/>
                    <a:p>
                      <a:endParaRPr lang="en-SG" sz="800" dirty="0"/>
                    </a:p>
                  </a:txBody>
                  <a:tcPr marL="68580" marR="68580" marT="34290" marB="34290">
                    <a:noFill/>
                  </a:tcPr>
                </a:tc>
                <a:tc>
                  <a:txBody>
                    <a:bodyPr/>
                    <a:lstStyle/>
                    <a:p>
                      <a:endParaRPr lang="en-SG" sz="800" dirty="0"/>
                    </a:p>
                  </a:txBody>
                  <a:tcPr marL="68580" marR="68580" marT="34290" marB="34290">
                    <a:noFill/>
                  </a:tcPr>
                </a:tc>
                <a:tc>
                  <a:txBody>
                    <a:bodyPr/>
                    <a:lstStyle/>
                    <a:p>
                      <a:endParaRPr lang="en-SG" sz="800" dirty="0"/>
                    </a:p>
                  </a:txBody>
                  <a:tcPr marL="68580" marR="68580" marT="34290" marB="34290">
                    <a:noFill/>
                  </a:tcPr>
                </a:tc>
                <a:extLst>
                  <a:ext uri="{0D108BD9-81ED-4DB2-BD59-A6C34878D82A}">
                    <a16:rowId xmlns:a16="http://schemas.microsoft.com/office/drawing/2014/main" val="2207381461"/>
                  </a:ext>
                </a:extLst>
              </a:tr>
            </a:tbl>
          </a:graphicData>
        </a:graphic>
      </p:graphicFrame>
      <p:sp>
        <p:nvSpPr>
          <p:cNvPr id="43" name="TextBox 42">
            <a:extLst>
              <a:ext uri="{FF2B5EF4-FFF2-40B4-BE49-F238E27FC236}">
                <a16:creationId xmlns:a16="http://schemas.microsoft.com/office/drawing/2014/main" id="{D2CA1E9C-5D36-474D-B75F-07E7B651D274}"/>
              </a:ext>
            </a:extLst>
          </p:cNvPr>
          <p:cNvSpPr txBox="1"/>
          <p:nvPr/>
        </p:nvSpPr>
        <p:spPr>
          <a:xfrm>
            <a:off x="5466672" y="4951627"/>
            <a:ext cx="2756125" cy="715581"/>
          </a:xfrm>
          <a:prstGeom prst="rect">
            <a:avLst/>
          </a:prstGeom>
          <a:noFill/>
          <a:ln w="38100">
            <a:solidFill>
              <a:schemeClr val="accent1"/>
            </a:solidFill>
          </a:ln>
        </p:spPr>
        <p:txBody>
          <a:bodyPr wrap="square" rtlCol="0">
            <a:spAutoFit/>
          </a:bodyPr>
          <a:lstStyle/>
          <a:p>
            <a:pPr algn="ctr"/>
            <a:r>
              <a:rPr lang="en-US" sz="1350" b="1" u="sng" dirty="0"/>
              <a:t>PRIMARY ENDPOINTS</a:t>
            </a:r>
          </a:p>
          <a:p>
            <a:pPr algn="ctr"/>
            <a:r>
              <a:rPr lang="en-US" sz="1350" b="1" dirty="0"/>
              <a:t>Time to sputum culture conversion (liquid media) within 8 weeks</a:t>
            </a:r>
          </a:p>
        </p:txBody>
      </p:sp>
      <p:sp>
        <p:nvSpPr>
          <p:cNvPr id="26" name="TextBox 25">
            <a:extLst>
              <a:ext uri="{FF2B5EF4-FFF2-40B4-BE49-F238E27FC236}">
                <a16:creationId xmlns:a16="http://schemas.microsoft.com/office/drawing/2014/main" id="{46117F6A-B4A1-4BEA-935F-78549402DFED}"/>
              </a:ext>
            </a:extLst>
          </p:cNvPr>
          <p:cNvSpPr txBox="1"/>
          <p:nvPr/>
        </p:nvSpPr>
        <p:spPr>
          <a:xfrm>
            <a:off x="3580530" y="2030681"/>
            <a:ext cx="1797602" cy="461665"/>
          </a:xfrm>
          <a:prstGeom prst="rect">
            <a:avLst/>
          </a:prstGeom>
          <a:noFill/>
        </p:spPr>
        <p:txBody>
          <a:bodyPr wrap="square" rtlCol="0">
            <a:spAutoFit/>
          </a:bodyPr>
          <a:lstStyle/>
          <a:p>
            <a:pPr algn="ctr"/>
            <a:r>
              <a:rPr lang="en-SG" sz="1200" b="1" dirty="0">
                <a:solidFill>
                  <a:prstClr val="black"/>
                </a:solidFill>
                <a:latin typeface="Segoe UI" panose="020B0502040204020203" pitchFamily="34" charset="0"/>
                <a:ea typeface="Segoe UI" panose="020B0502040204020203" pitchFamily="34" charset="0"/>
                <a:cs typeface="Segoe UI" panose="020B0502040204020203" pitchFamily="34" charset="0"/>
              </a:rPr>
              <a:t>Complete Intervention</a:t>
            </a:r>
            <a:endParaRPr lang="en-GB" sz="1200" b="1" dirty="0">
              <a:solidFill>
                <a:prstClr val="black"/>
              </a:solidFill>
              <a:latin typeface="Segoe UI" panose="020B0502040204020203" pitchFamily="34" charset="0"/>
              <a:ea typeface="Segoe UI" panose="020B0502040204020203" pitchFamily="34" charset="0"/>
              <a:cs typeface="Segoe UI" panose="020B0502040204020203" pitchFamily="34" charset="0"/>
            </a:endParaRPr>
          </a:p>
        </p:txBody>
      </p:sp>
      <p:sp>
        <p:nvSpPr>
          <p:cNvPr id="2" name="Rectangle 1">
            <a:extLst>
              <a:ext uri="{FF2B5EF4-FFF2-40B4-BE49-F238E27FC236}">
                <a16:creationId xmlns:a16="http://schemas.microsoft.com/office/drawing/2014/main" id="{6A147D7E-A9C6-47C7-AB7E-29F46AD7864F}"/>
              </a:ext>
            </a:extLst>
          </p:cNvPr>
          <p:cNvSpPr/>
          <p:nvPr/>
        </p:nvSpPr>
        <p:spPr>
          <a:xfrm>
            <a:off x="4251924" y="2926339"/>
            <a:ext cx="412292" cy="300082"/>
          </a:xfrm>
          <a:prstGeom prst="rect">
            <a:avLst/>
          </a:prstGeom>
        </p:spPr>
        <p:txBody>
          <a:bodyPr wrap="none">
            <a:spAutoFit/>
          </a:bodyPr>
          <a:lstStyle/>
          <a:p>
            <a:r>
              <a:rPr lang="en-SG" sz="1350" dirty="0">
                <a:solidFill>
                  <a:prstClr val="white"/>
                </a:solidFill>
                <a:latin typeface="Segoe UI" panose="020B0502040204020203" pitchFamily="34" charset="0"/>
                <a:ea typeface="Segoe UI" panose="020B0502040204020203" pitchFamily="34" charset="0"/>
                <a:cs typeface="Segoe UI" panose="020B0502040204020203" pitchFamily="34" charset="0"/>
              </a:rPr>
              <a:t>RH</a:t>
            </a:r>
            <a:endParaRPr lang="en-GB" sz="1350" dirty="0">
              <a:solidFill>
                <a:prstClr val="white"/>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1106515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D94DD-CEB1-4006-8F6B-CBFD4F79F5FA}"/>
              </a:ext>
            </a:extLst>
          </p:cNvPr>
          <p:cNvSpPr>
            <a:spLocks noGrp="1"/>
          </p:cNvSpPr>
          <p:nvPr>
            <p:ph type="title"/>
          </p:nvPr>
        </p:nvSpPr>
        <p:spPr/>
        <p:txBody>
          <a:bodyPr/>
          <a:lstStyle/>
          <a:p>
            <a:r>
              <a:rPr lang="en-SG" dirty="0"/>
              <a:t>Other outcome measures</a:t>
            </a:r>
          </a:p>
        </p:txBody>
      </p:sp>
      <p:sp>
        <p:nvSpPr>
          <p:cNvPr id="4" name="Content Placeholder 3">
            <a:extLst>
              <a:ext uri="{FF2B5EF4-FFF2-40B4-BE49-F238E27FC236}">
                <a16:creationId xmlns:a16="http://schemas.microsoft.com/office/drawing/2014/main" id="{A89FE587-EA37-472A-9A20-94BCDDA1ED82}"/>
              </a:ext>
            </a:extLst>
          </p:cNvPr>
          <p:cNvSpPr>
            <a:spLocks noGrp="1"/>
          </p:cNvSpPr>
          <p:nvPr>
            <p:ph sz="half" idx="1"/>
          </p:nvPr>
        </p:nvSpPr>
        <p:spPr/>
        <p:txBody>
          <a:bodyPr>
            <a:normAutofit fontScale="85000" lnSpcReduction="10000"/>
          </a:bodyPr>
          <a:lstStyle/>
          <a:p>
            <a:pPr marL="0" indent="0">
              <a:buNone/>
            </a:pPr>
            <a:r>
              <a:rPr lang="en-SG" dirty="0"/>
              <a:t>Microbiological</a:t>
            </a:r>
          </a:p>
          <a:p>
            <a:pPr rtl="0" fontAlgn="base">
              <a:spcBef>
                <a:spcPts val="0"/>
              </a:spcBef>
              <a:spcAft>
                <a:spcPts val="0"/>
              </a:spcAft>
              <a:buFont typeface="+mj-lt"/>
              <a:buAutoNum type="arabicPeriod"/>
            </a:pPr>
            <a:r>
              <a:rPr lang="en-SG" sz="1800" b="0" i="0" u="none" strike="noStrike" dirty="0">
                <a:solidFill>
                  <a:srgbClr val="000000"/>
                </a:solidFill>
                <a:effectLst/>
              </a:rPr>
              <a:t>TCC (solid media) within 8 weeks</a:t>
            </a:r>
          </a:p>
          <a:p>
            <a:pPr rtl="0" fontAlgn="base">
              <a:spcBef>
                <a:spcPts val="0"/>
              </a:spcBef>
              <a:spcAft>
                <a:spcPts val="0"/>
              </a:spcAft>
              <a:buFont typeface="+mj-lt"/>
              <a:buAutoNum type="arabicPeriod"/>
            </a:pPr>
            <a:r>
              <a:rPr lang="en-SG" sz="1800" b="0" i="0" u="none" strike="noStrike" dirty="0">
                <a:solidFill>
                  <a:srgbClr val="000000"/>
                </a:solidFill>
                <a:effectLst/>
              </a:rPr>
              <a:t>TCC (liquid media) within 12 weeks</a:t>
            </a:r>
          </a:p>
          <a:p>
            <a:pPr rtl="0" fontAlgn="base">
              <a:spcBef>
                <a:spcPts val="0"/>
              </a:spcBef>
              <a:spcAft>
                <a:spcPts val="0"/>
              </a:spcAft>
              <a:buFont typeface="+mj-lt"/>
              <a:buAutoNum type="arabicPeriod"/>
            </a:pPr>
            <a:r>
              <a:rPr lang="en-SG" sz="1800" b="0" i="0" u="none" strike="noStrike" dirty="0">
                <a:solidFill>
                  <a:srgbClr val="000000"/>
                </a:solidFill>
                <a:effectLst/>
              </a:rPr>
              <a:t>Sputum culture negative (liquid media) at 8 weeks</a:t>
            </a:r>
          </a:p>
          <a:p>
            <a:pPr rtl="0" fontAlgn="base">
              <a:spcBef>
                <a:spcPts val="0"/>
              </a:spcBef>
              <a:spcAft>
                <a:spcPts val="0"/>
              </a:spcAft>
              <a:buFont typeface="+mj-lt"/>
              <a:buAutoNum type="arabicPeriod"/>
            </a:pPr>
            <a:r>
              <a:rPr lang="en-SG" sz="1800" b="0" i="0" u="none" strike="noStrike" dirty="0">
                <a:solidFill>
                  <a:srgbClr val="000000"/>
                </a:solidFill>
                <a:effectLst/>
              </a:rPr>
              <a:t>Sputum culture negative (solid media) at 8 weeks </a:t>
            </a:r>
          </a:p>
          <a:p>
            <a:pPr rtl="0" fontAlgn="base">
              <a:spcBef>
                <a:spcPts val="0"/>
              </a:spcBef>
              <a:spcAft>
                <a:spcPts val="0"/>
              </a:spcAft>
              <a:buFont typeface="+mj-lt"/>
              <a:buAutoNum type="arabicPeriod"/>
            </a:pPr>
            <a:r>
              <a:rPr lang="en-SG" sz="1800" b="0" i="0" u="none" strike="noStrike" dirty="0">
                <a:solidFill>
                  <a:srgbClr val="000000"/>
                </a:solidFill>
                <a:effectLst/>
              </a:rPr>
              <a:t>Change in TTP from baseline to 8 weeks</a:t>
            </a:r>
          </a:p>
          <a:p>
            <a:pPr marL="0" indent="0" rtl="0" fontAlgn="base">
              <a:spcBef>
                <a:spcPts val="0"/>
              </a:spcBef>
              <a:spcAft>
                <a:spcPts val="0"/>
              </a:spcAft>
              <a:buNone/>
            </a:pPr>
            <a:endParaRPr lang="en-SG" sz="1800" dirty="0">
              <a:solidFill>
                <a:srgbClr val="000000"/>
              </a:solidFill>
              <a:latin typeface="Times New Roman" panose="02020603050405020304" pitchFamily="18" charset="0"/>
            </a:endParaRPr>
          </a:p>
          <a:p>
            <a:pPr marL="0" indent="0" fontAlgn="base">
              <a:spcAft>
                <a:spcPts val="0"/>
              </a:spcAft>
              <a:buNone/>
            </a:pPr>
            <a:r>
              <a:rPr lang="en-SG" dirty="0"/>
              <a:t>Clinical </a:t>
            </a:r>
          </a:p>
          <a:p>
            <a:pPr rtl="0" fontAlgn="base">
              <a:spcBef>
                <a:spcPts val="0"/>
              </a:spcBef>
              <a:spcAft>
                <a:spcPts val="0"/>
              </a:spcAft>
              <a:buFont typeface="+mj-lt"/>
              <a:buAutoNum type="arabicPeriod"/>
            </a:pPr>
            <a:r>
              <a:rPr lang="en-US" sz="1800" dirty="0">
                <a:solidFill>
                  <a:srgbClr val="000000"/>
                </a:solidFill>
              </a:rPr>
              <a:t>Change in score on St George’s Respiratory Questionnaire (SGRQ) from baseline to week 8 </a:t>
            </a:r>
          </a:p>
          <a:p>
            <a:pPr rtl="0" fontAlgn="base">
              <a:spcBef>
                <a:spcPts val="0"/>
              </a:spcBef>
              <a:spcAft>
                <a:spcPts val="0"/>
              </a:spcAft>
              <a:buFont typeface="+mj-lt"/>
              <a:buAutoNum type="arabicPeriod"/>
            </a:pPr>
            <a:r>
              <a:rPr lang="en-US" sz="1800" dirty="0">
                <a:solidFill>
                  <a:srgbClr val="000000"/>
                </a:solidFill>
              </a:rPr>
              <a:t>Change in FEV1/FVC from baseline to week 8</a:t>
            </a:r>
          </a:p>
          <a:p>
            <a:pPr rtl="0" fontAlgn="base">
              <a:spcBef>
                <a:spcPts val="0"/>
              </a:spcBef>
              <a:spcAft>
                <a:spcPts val="0"/>
              </a:spcAft>
              <a:buFont typeface="+mj-lt"/>
              <a:buAutoNum type="arabicPeriod"/>
            </a:pPr>
            <a:r>
              <a:rPr lang="en-US" sz="1800" dirty="0">
                <a:solidFill>
                  <a:srgbClr val="000000"/>
                </a:solidFill>
              </a:rPr>
              <a:t>One of more Serious Adverse Events (SAEs) by week 24  </a:t>
            </a:r>
          </a:p>
          <a:p>
            <a:pPr marL="0" indent="0" fontAlgn="base">
              <a:spcAft>
                <a:spcPts val="0"/>
              </a:spcAft>
              <a:buNone/>
            </a:pPr>
            <a:br>
              <a:rPr lang="en-SG" dirty="0"/>
            </a:br>
            <a:endParaRPr lang="en-SG" dirty="0"/>
          </a:p>
        </p:txBody>
      </p:sp>
      <p:sp>
        <p:nvSpPr>
          <p:cNvPr id="5" name="Content Placeholder 4">
            <a:extLst>
              <a:ext uri="{FF2B5EF4-FFF2-40B4-BE49-F238E27FC236}">
                <a16:creationId xmlns:a16="http://schemas.microsoft.com/office/drawing/2014/main" id="{78DDE265-76CF-44BB-9C91-E21721E38ADE}"/>
              </a:ext>
            </a:extLst>
          </p:cNvPr>
          <p:cNvSpPr>
            <a:spLocks noGrp="1"/>
          </p:cNvSpPr>
          <p:nvPr>
            <p:ph sz="half" idx="2"/>
          </p:nvPr>
        </p:nvSpPr>
        <p:spPr/>
        <p:txBody>
          <a:bodyPr>
            <a:normAutofit fontScale="85000" lnSpcReduction="10000"/>
          </a:bodyPr>
          <a:lstStyle/>
          <a:p>
            <a:pPr marL="0" indent="0">
              <a:buNone/>
            </a:pPr>
            <a:r>
              <a:rPr lang="en-SG" dirty="0"/>
              <a:t>Imaging</a:t>
            </a:r>
          </a:p>
          <a:p>
            <a:pPr rtl="0" fontAlgn="base">
              <a:spcBef>
                <a:spcPts val="0"/>
              </a:spcBef>
              <a:spcAft>
                <a:spcPts val="0"/>
              </a:spcAft>
              <a:buFont typeface="+mj-lt"/>
              <a:buAutoNum type="arabicPeriod"/>
            </a:pPr>
            <a:r>
              <a:rPr lang="en-US" sz="1800" b="0" i="0" u="none" strike="noStrike" dirty="0">
                <a:solidFill>
                  <a:srgbClr val="000000"/>
                </a:solidFill>
                <a:effectLst/>
              </a:rPr>
              <a:t>Change in proportion of lung affected on CXR from baseline to week 8 </a:t>
            </a:r>
          </a:p>
          <a:p>
            <a:pPr rtl="0" fontAlgn="base">
              <a:spcBef>
                <a:spcPts val="0"/>
              </a:spcBef>
              <a:spcAft>
                <a:spcPts val="0"/>
              </a:spcAft>
              <a:buFont typeface="+mj-lt"/>
              <a:buAutoNum type="arabicPeriod"/>
            </a:pPr>
            <a:r>
              <a:rPr lang="en-US" sz="1800" b="0" i="0" u="none" strike="noStrike" dirty="0">
                <a:solidFill>
                  <a:srgbClr val="000000"/>
                </a:solidFill>
                <a:effectLst/>
              </a:rPr>
              <a:t>Change in the aggregate cavity size on CXR from baseline to week 8</a:t>
            </a:r>
          </a:p>
          <a:p>
            <a:pPr marL="0" indent="0" rtl="0" fontAlgn="base">
              <a:spcBef>
                <a:spcPts val="0"/>
              </a:spcBef>
              <a:spcAft>
                <a:spcPts val="0"/>
              </a:spcAft>
              <a:buNone/>
            </a:pPr>
            <a:endParaRPr lang="en-US" sz="1800" dirty="0">
              <a:solidFill>
                <a:srgbClr val="000000"/>
              </a:solidFill>
            </a:endParaRPr>
          </a:p>
          <a:p>
            <a:pPr marL="0" indent="0" rtl="0" fontAlgn="base">
              <a:spcBef>
                <a:spcPts val="0"/>
              </a:spcBef>
              <a:spcAft>
                <a:spcPts val="0"/>
              </a:spcAft>
              <a:buNone/>
            </a:pPr>
            <a:endParaRPr lang="en-US" sz="1800" b="0" i="0" u="none" strike="noStrike" dirty="0">
              <a:solidFill>
                <a:srgbClr val="000000"/>
              </a:solidFill>
              <a:effectLst/>
            </a:endParaRPr>
          </a:p>
          <a:p>
            <a:pPr marL="0" indent="0" rtl="0" fontAlgn="base">
              <a:spcBef>
                <a:spcPts val="0"/>
              </a:spcBef>
              <a:spcAft>
                <a:spcPts val="0"/>
              </a:spcAft>
              <a:buNone/>
            </a:pPr>
            <a:endParaRPr lang="en-US" sz="1800" dirty="0">
              <a:solidFill>
                <a:srgbClr val="000000"/>
              </a:solidFill>
            </a:endParaRPr>
          </a:p>
          <a:p>
            <a:pPr marL="0" indent="0" rtl="0" fontAlgn="base">
              <a:spcBef>
                <a:spcPts val="0"/>
              </a:spcBef>
              <a:spcAft>
                <a:spcPts val="0"/>
              </a:spcAft>
              <a:buNone/>
            </a:pPr>
            <a:endParaRPr lang="en-US" sz="1800" b="0" i="0" u="none" strike="noStrike" dirty="0">
              <a:solidFill>
                <a:srgbClr val="000000"/>
              </a:solidFill>
              <a:effectLst/>
            </a:endParaRPr>
          </a:p>
          <a:p>
            <a:pPr marL="0" indent="0" fontAlgn="base">
              <a:spcAft>
                <a:spcPts val="0"/>
              </a:spcAft>
              <a:buNone/>
            </a:pPr>
            <a:r>
              <a:rPr lang="en-US" dirty="0"/>
              <a:t>Exploratory</a:t>
            </a:r>
            <a:endParaRPr lang="en-US" b="1" dirty="0"/>
          </a:p>
          <a:p>
            <a:pPr lvl="0" fontAlgn="base">
              <a:spcBef>
                <a:spcPts val="0"/>
              </a:spcBef>
              <a:buFont typeface="+mj-lt"/>
              <a:buAutoNum type="arabicPeriod"/>
            </a:pPr>
            <a:r>
              <a:rPr lang="en-US" sz="1800" b="1" dirty="0">
                <a:solidFill>
                  <a:srgbClr val="000000"/>
                </a:solidFill>
              </a:rPr>
              <a:t>Change in molecular bacterial load (MBL) </a:t>
            </a:r>
            <a:r>
              <a:rPr lang="en-US" sz="1800" dirty="0">
                <a:solidFill>
                  <a:srgbClr val="000000"/>
                </a:solidFill>
              </a:rPr>
              <a:t>Change in bacterial transcriptomic profile</a:t>
            </a:r>
            <a:endParaRPr lang="en-SG" sz="1800" dirty="0">
              <a:solidFill>
                <a:srgbClr val="000000"/>
              </a:solidFill>
            </a:endParaRPr>
          </a:p>
          <a:p>
            <a:pPr lvl="0" fontAlgn="base">
              <a:spcBef>
                <a:spcPts val="0"/>
              </a:spcBef>
              <a:buFont typeface="+mj-lt"/>
              <a:buAutoNum type="arabicPeriod"/>
            </a:pPr>
            <a:r>
              <a:rPr lang="en-US" sz="1800" dirty="0">
                <a:solidFill>
                  <a:srgbClr val="000000"/>
                </a:solidFill>
              </a:rPr>
              <a:t>Change in host transcriptomic profile</a:t>
            </a:r>
            <a:endParaRPr lang="en-SG" sz="1800" dirty="0">
              <a:solidFill>
                <a:srgbClr val="000000"/>
              </a:solidFill>
            </a:endParaRPr>
          </a:p>
          <a:p>
            <a:pPr lvl="0" fontAlgn="base">
              <a:spcBef>
                <a:spcPts val="0"/>
              </a:spcBef>
              <a:buFont typeface="+mj-lt"/>
              <a:buAutoNum type="arabicPeriod"/>
            </a:pPr>
            <a:r>
              <a:rPr lang="en-US" sz="1800" dirty="0">
                <a:solidFill>
                  <a:srgbClr val="000000"/>
                </a:solidFill>
              </a:rPr>
              <a:t>Change in metabolomic profile </a:t>
            </a:r>
          </a:p>
          <a:p>
            <a:pPr lvl="0" fontAlgn="base">
              <a:spcBef>
                <a:spcPts val="0"/>
              </a:spcBef>
              <a:buFont typeface="+mj-lt"/>
              <a:buAutoNum type="arabicPeriod"/>
            </a:pPr>
            <a:r>
              <a:rPr lang="en-US" sz="1800" dirty="0">
                <a:solidFill>
                  <a:srgbClr val="000000"/>
                </a:solidFill>
              </a:rPr>
              <a:t>Change in cytokine profile</a:t>
            </a:r>
            <a:endParaRPr lang="en-US" dirty="0"/>
          </a:p>
          <a:p>
            <a:pPr rtl="0" fontAlgn="base">
              <a:spcBef>
                <a:spcPts val="0"/>
              </a:spcBef>
              <a:spcAft>
                <a:spcPts val="0"/>
              </a:spcAft>
              <a:buFont typeface="+mj-lt"/>
              <a:buAutoNum type="arabicPeriod"/>
            </a:pPr>
            <a:endParaRPr lang="en-US" sz="1800" dirty="0">
              <a:solidFill>
                <a:srgbClr val="000000"/>
              </a:solidFill>
              <a:latin typeface="Times New Roman" panose="02020603050405020304" pitchFamily="18" charset="0"/>
            </a:endParaRPr>
          </a:p>
          <a:p>
            <a:pPr marL="0" indent="0" rtl="0" fontAlgn="base">
              <a:spcBef>
                <a:spcPts val="0"/>
              </a:spcBef>
              <a:spcAft>
                <a:spcPts val="0"/>
              </a:spcAft>
              <a:buNone/>
            </a:pPr>
            <a:r>
              <a:rPr lang="en-US" sz="1800" b="0" i="0" u="none" strike="noStrike" dirty="0">
                <a:solidFill>
                  <a:srgbClr val="000000"/>
                </a:solidFill>
                <a:effectLst/>
                <a:latin typeface="Times New Roman" panose="02020603050405020304" pitchFamily="18" charset="0"/>
              </a:rPr>
              <a:t> </a:t>
            </a:r>
          </a:p>
          <a:p>
            <a:pPr marL="0" indent="0">
              <a:buNone/>
            </a:pPr>
            <a:endParaRPr lang="en-SG" dirty="0"/>
          </a:p>
        </p:txBody>
      </p:sp>
      <p:pic>
        <p:nvPicPr>
          <p:cNvPr id="6" name="Picture 5">
            <a:extLst>
              <a:ext uri="{FF2B5EF4-FFF2-40B4-BE49-F238E27FC236}">
                <a16:creationId xmlns:a16="http://schemas.microsoft.com/office/drawing/2014/main" id="{509186B1-06D6-42D5-AFFF-CF1B7ECFE3E6}"/>
              </a:ext>
            </a:extLst>
          </p:cNvPr>
          <p:cNvPicPr>
            <a:picLocks noChangeAspect="1"/>
          </p:cNvPicPr>
          <p:nvPr/>
        </p:nvPicPr>
        <p:blipFill>
          <a:blip r:embed="rId2"/>
          <a:stretch>
            <a:fillRect/>
          </a:stretch>
        </p:blipFill>
        <p:spPr>
          <a:xfrm>
            <a:off x="6759208" y="53581"/>
            <a:ext cx="2384791" cy="460127"/>
          </a:xfrm>
          <a:prstGeom prst="rect">
            <a:avLst/>
          </a:prstGeom>
        </p:spPr>
      </p:pic>
    </p:spTree>
    <p:extLst>
      <p:ext uri="{BB962C8B-B14F-4D97-AF65-F5344CB8AC3E}">
        <p14:creationId xmlns:p14="http://schemas.microsoft.com/office/powerpoint/2010/main" val="16951679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A72E38-6E8C-4773-A13E-3C6F98E8C0D0}"/>
              </a:ext>
            </a:extLst>
          </p:cNvPr>
          <p:cNvSpPr>
            <a:spLocks noGrp="1"/>
          </p:cNvSpPr>
          <p:nvPr>
            <p:ph type="title"/>
          </p:nvPr>
        </p:nvSpPr>
        <p:spPr>
          <a:xfrm>
            <a:off x="628650" y="365126"/>
            <a:ext cx="7886700" cy="882649"/>
          </a:xfrm>
        </p:spPr>
        <p:txBody>
          <a:bodyPr/>
          <a:lstStyle/>
          <a:p>
            <a:r>
              <a:rPr lang="en-SG" dirty="0"/>
              <a:t>Molecular Bacterial Load</a:t>
            </a:r>
          </a:p>
        </p:txBody>
      </p:sp>
      <p:pic>
        <p:nvPicPr>
          <p:cNvPr id="8" name="Content Placeholder 7">
            <a:extLst>
              <a:ext uri="{FF2B5EF4-FFF2-40B4-BE49-F238E27FC236}">
                <a16:creationId xmlns:a16="http://schemas.microsoft.com/office/drawing/2014/main" id="{5AD2A64F-637E-4569-A630-12CBD706DB6E}"/>
              </a:ext>
            </a:extLst>
          </p:cNvPr>
          <p:cNvPicPr>
            <a:picLocks noGrp="1" noChangeAspect="1"/>
          </p:cNvPicPr>
          <p:nvPr>
            <p:ph idx="1"/>
          </p:nvPr>
        </p:nvPicPr>
        <p:blipFill>
          <a:blip r:embed="rId3"/>
          <a:stretch>
            <a:fillRect/>
          </a:stretch>
        </p:blipFill>
        <p:spPr>
          <a:xfrm>
            <a:off x="215929" y="1467363"/>
            <a:ext cx="6553839" cy="4642878"/>
          </a:xfrm>
        </p:spPr>
      </p:pic>
      <p:sp>
        <p:nvSpPr>
          <p:cNvPr id="9" name="TextBox 8">
            <a:extLst>
              <a:ext uri="{FF2B5EF4-FFF2-40B4-BE49-F238E27FC236}">
                <a16:creationId xmlns:a16="http://schemas.microsoft.com/office/drawing/2014/main" id="{548ADD0D-79B5-487D-B3FD-1803DE5574C7}"/>
              </a:ext>
            </a:extLst>
          </p:cNvPr>
          <p:cNvSpPr txBox="1"/>
          <p:nvPr/>
        </p:nvSpPr>
        <p:spPr>
          <a:xfrm>
            <a:off x="4572000" y="6329829"/>
            <a:ext cx="4572000" cy="523220"/>
          </a:xfrm>
          <a:prstGeom prst="rect">
            <a:avLst/>
          </a:prstGeom>
          <a:noFill/>
        </p:spPr>
        <p:txBody>
          <a:bodyPr wrap="square" rtlCol="0">
            <a:spAutoFit/>
          </a:bodyPr>
          <a:lstStyle/>
          <a:p>
            <a:r>
              <a:rPr lang="en-SG" sz="1400" dirty="0" err="1"/>
              <a:t>Honeyborne</a:t>
            </a:r>
            <a:r>
              <a:rPr lang="en-SG" sz="1400" dirty="0"/>
              <a:t> et al, </a:t>
            </a:r>
            <a:r>
              <a:rPr lang="en-SG" sz="1400" b="1" dirty="0"/>
              <a:t>The MBL assay replaces Solid cultures for measuring Early Bactericidal Response to ATT</a:t>
            </a:r>
            <a:r>
              <a:rPr lang="en-SG" sz="1400" dirty="0"/>
              <a:t>, JCM 2014</a:t>
            </a:r>
          </a:p>
        </p:txBody>
      </p:sp>
      <p:sp>
        <p:nvSpPr>
          <p:cNvPr id="11" name="TextBox 10">
            <a:extLst>
              <a:ext uri="{FF2B5EF4-FFF2-40B4-BE49-F238E27FC236}">
                <a16:creationId xmlns:a16="http://schemas.microsoft.com/office/drawing/2014/main" id="{6B6AE2B5-4AA8-4400-AD4B-4B69C8F7227A}"/>
              </a:ext>
            </a:extLst>
          </p:cNvPr>
          <p:cNvSpPr txBox="1"/>
          <p:nvPr/>
        </p:nvSpPr>
        <p:spPr>
          <a:xfrm>
            <a:off x="6702898" y="3161671"/>
            <a:ext cx="2225173" cy="923330"/>
          </a:xfrm>
          <a:prstGeom prst="rect">
            <a:avLst/>
          </a:prstGeom>
          <a:noFill/>
          <a:ln>
            <a:solidFill>
              <a:srgbClr val="FF0000"/>
            </a:solidFill>
          </a:ln>
        </p:spPr>
        <p:txBody>
          <a:bodyPr wrap="square" rtlCol="0">
            <a:spAutoFit/>
          </a:bodyPr>
          <a:lstStyle/>
          <a:p>
            <a:r>
              <a:rPr lang="en-SG" b="1" i="1" dirty="0">
                <a:solidFill>
                  <a:srgbClr val="002060"/>
                </a:solidFill>
              </a:rPr>
              <a:t>Does rosuvastatin achieves more rapid reduction in MBL? </a:t>
            </a:r>
          </a:p>
        </p:txBody>
      </p:sp>
      <p:pic>
        <p:nvPicPr>
          <p:cNvPr id="6" name="Picture 5">
            <a:extLst>
              <a:ext uri="{FF2B5EF4-FFF2-40B4-BE49-F238E27FC236}">
                <a16:creationId xmlns:a16="http://schemas.microsoft.com/office/drawing/2014/main" id="{20B4FEFC-6B95-4828-8433-AC82DFC13556}"/>
              </a:ext>
            </a:extLst>
          </p:cNvPr>
          <p:cNvPicPr>
            <a:picLocks noChangeAspect="1"/>
          </p:cNvPicPr>
          <p:nvPr/>
        </p:nvPicPr>
        <p:blipFill>
          <a:blip r:embed="rId4"/>
          <a:stretch>
            <a:fillRect/>
          </a:stretch>
        </p:blipFill>
        <p:spPr>
          <a:xfrm>
            <a:off x="7025460" y="53582"/>
            <a:ext cx="2118540" cy="408756"/>
          </a:xfrm>
          <a:prstGeom prst="rect">
            <a:avLst/>
          </a:prstGeom>
        </p:spPr>
      </p:pic>
    </p:spTree>
    <p:extLst>
      <p:ext uri="{BB962C8B-B14F-4D97-AF65-F5344CB8AC3E}">
        <p14:creationId xmlns:p14="http://schemas.microsoft.com/office/powerpoint/2010/main" val="4152230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Freeform: Shape 3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7085" y="-2008"/>
            <a:ext cx="4206915"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Freeform: Shape 33">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062605" y="-2"/>
            <a:ext cx="4081395"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098" name="Picture 2">
            <a:extLst>
              <a:ext uri="{FF2B5EF4-FFF2-40B4-BE49-F238E27FC236}">
                <a16:creationId xmlns:a16="http://schemas.microsoft.com/office/drawing/2014/main" id="{A119FA47-ABF7-4731-8549-D0EE253C8E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08"/>
            <a:ext cx="9144000" cy="68516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2D7B579-0861-4717-B77A-3B9B14DE70B3}"/>
              </a:ext>
            </a:extLst>
          </p:cNvPr>
          <p:cNvSpPr txBox="1"/>
          <p:nvPr/>
        </p:nvSpPr>
        <p:spPr>
          <a:xfrm>
            <a:off x="2767263" y="6320589"/>
            <a:ext cx="6376737" cy="523220"/>
          </a:xfrm>
          <a:prstGeom prst="rect">
            <a:avLst/>
          </a:prstGeom>
          <a:noFill/>
        </p:spPr>
        <p:txBody>
          <a:bodyPr wrap="square" rtlCol="0">
            <a:spAutoFit/>
          </a:bodyPr>
          <a:lstStyle/>
          <a:p>
            <a:pPr algn="r"/>
            <a:r>
              <a:rPr lang="en-SG" sz="1400" b="1" dirty="0"/>
              <a:t>Children with TB sleep outside at Springfield House Open Air School in London 1932</a:t>
            </a:r>
          </a:p>
          <a:p>
            <a:pPr algn="r"/>
            <a:r>
              <a:rPr lang="en-SG" sz="1400" dirty="0"/>
              <a:t>Npr.org, Getty images</a:t>
            </a:r>
          </a:p>
        </p:txBody>
      </p:sp>
    </p:spTree>
    <p:extLst>
      <p:ext uri="{BB962C8B-B14F-4D97-AF65-F5344CB8AC3E}">
        <p14:creationId xmlns:p14="http://schemas.microsoft.com/office/powerpoint/2010/main" val="19126862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87F61-89C7-4750-BCB2-93C68DA8B145}"/>
              </a:ext>
            </a:extLst>
          </p:cNvPr>
          <p:cNvSpPr>
            <a:spLocks noGrp="1"/>
          </p:cNvSpPr>
          <p:nvPr>
            <p:ph type="title"/>
          </p:nvPr>
        </p:nvSpPr>
        <p:spPr/>
        <p:txBody>
          <a:bodyPr>
            <a:normAutofit fontScale="90000"/>
          </a:bodyPr>
          <a:lstStyle/>
          <a:p>
            <a:r>
              <a:rPr lang="en-SG" sz="2800" b="1" dirty="0">
                <a:solidFill>
                  <a:srgbClr val="002060"/>
                </a:solidFill>
              </a:rPr>
              <a:t>Biomarker Sub-study</a:t>
            </a:r>
            <a:br>
              <a:rPr lang="en-SG" dirty="0"/>
            </a:br>
            <a:r>
              <a:rPr lang="en-SG" dirty="0"/>
              <a:t>1. Blood Metabolomics</a:t>
            </a:r>
            <a:br>
              <a:rPr lang="en-SG" dirty="0"/>
            </a:br>
            <a:r>
              <a:rPr lang="en-SG" dirty="0"/>
              <a:t>2. Plasma Cytokine</a:t>
            </a:r>
          </a:p>
        </p:txBody>
      </p:sp>
      <p:sp>
        <p:nvSpPr>
          <p:cNvPr id="3" name="Content Placeholder 2">
            <a:extLst>
              <a:ext uri="{FF2B5EF4-FFF2-40B4-BE49-F238E27FC236}">
                <a16:creationId xmlns:a16="http://schemas.microsoft.com/office/drawing/2014/main" id="{2C8B8316-888B-44B5-A67A-2E1B75B4BBCE}"/>
              </a:ext>
            </a:extLst>
          </p:cNvPr>
          <p:cNvSpPr>
            <a:spLocks noGrp="1"/>
          </p:cNvSpPr>
          <p:nvPr>
            <p:ph idx="1"/>
          </p:nvPr>
        </p:nvSpPr>
        <p:spPr>
          <a:xfrm>
            <a:off x="4800600" y="4349783"/>
            <a:ext cx="4174248" cy="1800339"/>
          </a:xfrm>
        </p:spPr>
        <p:txBody>
          <a:bodyPr>
            <a:normAutofit/>
          </a:bodyPr>
          <a:lstStyle/>
          <a:p>
            <a:pPr marL="0" indent="0">
              <a:buNone/>
            </a:pPr>
            <a:r>
              <a:rPr lang="en-SG" sz="2400" dirty="0"/>
              <a:t>Metabolomics can discriminate between those who achieved SCC by W8 Vs those who remained culture positive in another HDT RCT. </a:t>
            </a:r>
          </a:p>
        </p:txBody>
      </p:sp>
      <p:sp>
        <p:nvSpPr>
          <p:cNvPr id="4" name="TextBox 3">
            <a:extLst>
              <a:ext uri="{FF2B5EF4-FFF2-40B4-BE49-F238E27FC236}">
                <a16:creationId xmlns:a16="http://schemas.microsoft.com/office/drawing/2014/main" id="{FAF063F5-6C7D-4F70-B413-C2947381A9F2}"/>
              </a:ext>
            </a:extLst>
          </p:cNvPr>
          <p:cNvSpPr txBox="1"/>
          <p:nvPr/>
        </p:nvSpPr>
        <p:spPr>
          <a:xfrm>
            <a:off x="4800600" y="6042450"/>
            <a:ext cx="4343400" cy="738664"/>
          </a:xfrm>
          <a:prstGeom prst="rect">
            <a:avLst/>
          </a:prstGeom>
          <a:noFill/>
        </p:spPr>
        <p:txBody>
          <a:bodyPr wrap="square" rtlCol="0">
            <a:spAutoFit/>
          </a:bodyPr>
          <a:lstStyle/>
          <a:p>
            <a:r>
              <a:rPr lang="en-SG" sz="1400" dirty="0"/>
              <a:t>Chong et al. </a:t>
            </a:r>
            <a:r>
              <a:rPr lang="en-SG" sz="1400" b="1" dirty="0"/>
              <a:t>Use of plasma metabolomics at diagnosis to identify metabolic pathways associated with pulmonary tuberculosis (TB) clearance: A pilot study</a:t>
            </a:r>
            <a:r>
              <a:rPr lang="en-SG" sz="1400" dirty="0"/>
              <a:t>. FASEB 2016</a:t>
            </a:r>
          </a:p>
        </p:txBody>
      </p:sp>
      <p:sp>
        <p:nvSpPr>
          <p:cNvPr id="5" name="TextBox 4">
            <a:extLst>
              <a:ext uri="{FF2B5EF4-FFF2-40B4-BE49-F238E27FC236}">
                <a16:creationId xmlns:a16="http://schemas.microsoft.com/office/drawing/2014/main" id="{37B90192-9B33-49F8-9FD2-A9007B8D9B74}"/>
              </a:ext>
            </a:extLst>
          </p:cNvPr>
          <p:cNvSpPr txBox="1"/>
          <p:nvPr/>
        </p:nvSpPr>
        <p:spPr>
          <a:xfrm>
            <a:off x="4572000" y="2420071"/>
            <a:ext cx="4174248" cy="1200329"/>
          </a:xfrm>
          <a:prstGeom prst="rect">
            <a:avLst/>
          </a:prstGeom>
          <a:noFill/>
          <a:ln>
            <a:solidFill>
              <a:srgbClr val="FF0000"/>
            </a:solidFill>
          </a:ln>
        </p:spPr>
        <p:txBody>
          <a:bodyPr wrap="square" rtlCol="0">
            <a:spAutoFit/>
          </a:bodyPr>
          <a:lstStyle/>
          <a:p>
            <a:r>
              <a:rPr lang="en-SG" b="1" i="1" dirty="0">
                <a:solidFill>
                  <a:srgbClr val="002060"/>
                </a:solidFill>
              </a:rPr>
              <a:t>Can we use metabolomics and plasma cytokine to demonstrate mechanistically the host immune pathways impacted by rosuvastatin in the treatment of TB?</a:t>
            </a:r>
          </a:p>
        </p:txBody>
      </p:sp>
      <p:pic>
        <p:nvPicPr>
          <p:cNvPr id="6" name="Picture 5">
            <a:extLst>
              <a:ext uri="{FF2B5EF4-FFF2-40B4-BE49-F238E27FC236}">
                <a16:creationId xmlns:a16="http://schemas.microsoft.com/office/drawing/2014/main" id="{33935987-4811-4F6D-882B-F4A003888EB9}"/>
              </a:ext>
            </a:extLst>
          </p:cNvPr>
          <p:cNvPicPr>
            <a:picLocks noChangeAspect="1"/>
          </p:cNvPicPr>
          <p:nvPr/>
        </p:nvPicPr>
        <p:blipFill>
          <a:blip r:embed="rId3"/>
          <a:stretch>
            <a:fillRect/>
          </a:stretch>
        </p:blipFill>
        <p:spPr>
          <a:xfrm>
            <a:off x="516993" y="1750344"/>
            <a:ext cx="3454933" cy="3499609"/>
          </a:xfrm>
          <a:prstGeom prst="rect">
            <a:avLst/>
          </a:prstGeom>
        </p:spPr>
      </p:pic>
      <p:sp>
        <p:nvSpPr>
          <p:cNvPr id="7" name="TextBox 6">
            <a:extLst>
              <a:ext uri="{FF2B5EF4-FFF2-40B4-BE49-F238E27FC236}">
                <a16:creationId xmlns:a16="http://schemas.microsoft.com/office/drawing/2014/main" id="{B90BFA4A-8917-46A5-B5A4-E886B7BB745C}"/>
              </a:ext>
            </a:extLst>
          </p:cNvPr>
          <p:cNvSpPr txBox="1"/>
          <p:nvPr/>
        </p:nvSpPr>
        <p:spPr>
          <a:xfrm>
            <a:off x="388018" y="5457675"/>
            <a:ext cx="3141327" cy="954107"/>
          </a:xfrm>
          <a:prstGeom prst="rect">
            <a:avLst/>
          </a:prstGeom>
          <a:noFill/>
        </p:spPr>
        <p:txBody>
          <a:bodyPr wrap="square" rtlCol="0">
            <a:spAutoFit/>
          </a:bodyPr>
          <a:lstStyle/>
          <a:p>
            <a:r>
              <a:rPr lang="en-US" sz="1400" dirty="0" err="1"/>
              <a:t>Vrieling</a:t>
            </a:r>
            <a:r>
              <a:rPr lang="en-US" sz="1400" dirty="0"/>
              <a:t> et al. </a:t>
            </a:r>
            <a:r>
              <a:rPr lang="en-US" sz="1400" b="1" dirty="0"/>
              <a:t>Patients with concurrent TB and DM have a pro-</a:t>
            </a:r>
            <a:r>
              <a:rPr lang="en-US" sz="1400" b="1" dirty="0" err="1"/>
              <a:t>therogenic</a:t>
            </a:r>
            <a:r>
              <a:rPr lang="en-US" sz="1400" b="1" dirty="0"/>
              <a:t> Plasma Lipid Profile</a:t>
            </a:r>
            <a:r>
              <a:rPr lang="en-US" sz="1400" dirty="0"/>
              <a:t>, </a:t>
            </a:r>
            <a:r>
              <a:rPr lang="en-US" sz="1400" dirty="0" err="1"/>
              <a:t>EBioMedicine</a:t>
            </a:r>
            <a:r>
              <a:rPr lang="en-US" sz="1400" dirty="0"/>
              <a:t>,  2018</a:t>
            </a:r>
          </a:p>
        </p:txBody>
      </p:sp>
      <p:pic>
        <p:nvPicPr>
          <p:cNvPr id="8" name="Picture 7">
            <a:extLst>
              <a:ext uri="{FF2B5EF4-FFF2-40B4-BE49-F238E27FC236}">
                <a16:creationId xmlns:a16="http://schemas.microsoft.com/office/drawing/2014/main" id="{AD1B9671-14A5-43FA-8D12-318475843CAD}"/>
              </a:ext>
            </a:extLst>
          </p:cNvPr>
          <p:cNvPicPr>
            <a:picLocks noChangeAspect="1"/>
          </p:cNvPicPr>
          <p:nvPr/>
        </p:nvPicPr>
        <p:blipFill>
          <a:blip r:embed="rId4"/>
          <a:stretch>
            <a:fillRect/>
          </a:stretch>
        </p:blipFill>
        <p:spPr>
          <a:xfrm>
            <a:off x="6972210" y="53582"/>
            <a:ext cx="2171789" cy="419030"/>
          </a:xfrm>
          <a:prstGeom prst="rect">
            <a:avLst/>
          </a:prstGeom>
        </p:spPr>
      </p:pic>
    </p:spTree>
    <p:extLst>
      <p:ext uri="{BB962C8B-B14F-4D97-AF65-F5344CB8AC3E}">
        <p14:creationId xmlns:p14="http://schemas.microsoft.com/office/powerpoint/2010/main" val="37353967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7FA5B-5555-48D2-BB81-DE759990A32B}"/>
              </a:ext>
            </a:extLst>
          </p:cNvPr>
          <p:cNvSpPr>
            <a:spLocks noGrp="1"/>
          </p:cNvSpPr>
          <p:nvPr>
            <p:ph type="title"/>
          </p:nvPr>
        </p:nvSpPr>
        <p:spPr/>
        <p:txBody>
          <a:bodyPr>
            <a:normAutofit/>
          </a:bodyPr>
          <a:lstStyle/>
          <a:p>
            <a:r>
              <a:rPr lang="en-SG" sz="2800" b="1" dirty="0">
                <a:solidFill>
                  <a:srgbClr val="002060"/>
                </a:solidFill>
              </a:rPr>
              <a:t>Biomarker Sub-study</a:t>
            </a:r>
            <a:br>
              <a:rPr lang="en-SG" dirty="0"/>
            </a:br>
            <a:r>
              <a:rPr lang="en-SG" dirty="0"/>
              <a:t>3. Whole Blood Transcriptomics</a:t>
            </a:r>
          </a:p>
        </p:txBody>
      </p:sp>
      <p:sp>
        <p:nvSpPr>
          <p:cNvPr id="5" name="TextBox 4">
            <a:extLst>
              <a:ext uri="{FF2B5EF4-FFF2-40B4-BE49-F238E27FC236}">
                <a16:creationId xmlns:a16="http://schemas.microsoft.com/office/drawing/2014/main" id="{527BDB3B-76BE-44C4-86A5-8CBFA1162BE0}"/>
              </a:ext>
            </a:extLst>
          </p:cNvPr>
          <p:cNvSpPr txBox="1"/>
          <p:nvPr/>
        </p:nvSpPr>
        <p:spPr>
          <a:xfrm>
            <a:off x="6115050" y="5802246"/>
            <a:ext cx="3028950" cy="954107"/>
          </a:xfrm>
          <a:prstGeom prst="rect">
            <a:avLst/>
          </a:prstGeom>
          <a:noFill/>
        </p:spPr>
        <p:txBody>
          <a:bodyPr wrap="square" rtlCol="0">
            <a:spAutoFit/>
          </a:bodyPr>
          <a:lstStyle/>
          <a:p>
            <a:r>
              <a:rPr lang="en-SG" sz="1400" dirty="0"/>
              <a:t>Penn-Nicholson et al, </a:t>
            </a:r>
            <a:r>
              <a:rPr lang="en-SG" sz="1400" b="1" dirty="0"/>
              <a:t>RISK6, a 6-gene transcriptomic signature of TB disease risk, diagnosis and treatment response</a:t>
            </a:r>
            <a:r>
              <a:rPr lang="en-SG" sz="1400" dirty="0"/>
              <a:t>, Scientific Reports, 2020</a:t>
            </a:r>
          </a:p>
        </p:txBody>
      </p:sp>
      <p:pic>
        <p:nvPicPr>
          <p:cNvPr id="13" name="Content Placeholder 12">
            <a:extLst>
              <a:ext uri="{FF2B5EF4-FFF2-40B4-BE49-F238E27FC236}">
                <a16:creationId xmlns:a16="http://schemas.microsoft.com/office/drawing/2014/main" id="{85CF9062-F7A6-4463-AFF9-184557D42A3A}"/>
              </a:ext>
            </a:extLst>
          </p:cNvPr>
          <p:cNvPicPr>
            <a:picLocks noGrp="1" noChangeAspect="1"/>
          </p:cNvPicPr>
          <p:nvPr>
            <p:ph idx="1"/>
          </p:nvPr>
        </p:nvPicPr>
        <p:blipFill rotWithShape="1">
          <a:blip r:embed="rId3"/>
          <a:srcRect l="50475" b="48454"/>
          <a:stretch/>
        </p:blipFill>
        <p:spPr>
          <a:xfrm>
            <a:off x="628650" y="1690689"/>
            <a:ext cx="4629150" cy="4979222"/>
          </a:xfrm>
        </p:spPr>
      </p:pic>
      <p:sp>
        <p:nvSpPr>
          <p:cNvPr id="14" name="TextBox 13">
            <a:extLst>
              <a:ext uri="{FF2B5EF4-FFF2-40B4-BE49-F238E27FC236}">
                <a16:creationId xmlns:a16="http://schemas.microsoft.com/office/drawing/2014/main" id="{8C3233D1-748D-40AB-9408-D4B7C3A86CFB}"/>
              </a:ext>
            </a:extLst>
          </p:cNvPr>
          <p:cNvSpPr txBox="1"/>
          <p:nvPr/>
        </p:nvSpPr>
        <p:spPr>
          <a:xfrm>
            <a:off x="5724525" y="2857010"/>
            <a:ext cx="3127375" cy="1200329"/>
          </a:xfrm>
          <a:prstGeom prst="rect">
            <a:avLst/>
          </a:prstGeom>
          <a:noFill/>
          <a:ln>
            <a:solidFill>
              <a:srgbClr val="FF0000"/>
            </a:solidFill>
          </a:ln>
        </p:spPr>
        <p:txBody>
          <a:bodyPr wrap="square" rtlCol="0">
            <a:spAutoFit/>
          </a:bodyPr>
          <a:lstStyle/>
          <a:p>
            <a:r>
              <a:rPr lang="en-SG" b="1" i="1" dirty="0">
                <a:solidFill>
                  <a:srgbClr val="002060"/>
                </a:solidFill>
              </a:rPr>
              <a:t>Can a transcriptomic signature be able to predict for the treatment shortening efficacy of rosuvastatin? </a:t>
            </a:r>
          </a:p>
        </p:txBody>
      </p:sp>
      <p:pic>
        <p:nvPicPr>
          <p:cNvPr id="6" name="Picture 5">
            <a:extLst>
              <a:ext uri="{FF2B5EF4-FFF2-40B4-BE49-F238E27FC236}">
                <a16:creationId xmlns:a16="http://schemas.microsoft.com/office/drawing/2014/main" id="{20E76237-835E-463E-99BF-9B7B0F2F1BF2}"/>
              </a:ext>
            </a:extLst>
          </p:cNvPr>
          <p:cNvPicPr>
            <a:picLocks noChangeAspect="1"/>
          </p:cNvPicPr>
          <p:nvPr/>
        </p:nvPicPr>
        <p:blipFill>
          <a:blip r:embed="rId4"/>
          <a:stretch>
            <a:fillRect/>
          </a:stretch>
        </p:blipFill>
        <p:spPr>
          <a:xfrm>
            <a:off x="7109716" y="53581"/>
            <a:ext cx="2034283" cy="392499"/>
          </a:xfrm>
          <a:prstGeom prst="rect">
            <a:avLst/>
          </a:prstGeom>
        </p:spPr>
      </p:pic>
    </p:spTree>
    <p:extLst>
      <p:ext uri="{BB962C8B-B14F-4D97-AF65-F5344CB8AC3E}">
        <p14:creationId xmlns:p14="http://schemas.microsoft.com/office/powerpoint/2010/main" val="38854855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990CF-FAE8-45BC-91FA-8042D1DED304}"/>
              </a:ext>
            </a:extLst>
          </p:cNvPr>
          <p:cNvSpPr>
            <a:spLocks noGrp="1"/>
          </p:cNvSpPr>
          <p:nvPr>
            <p:ph type="title"/>
          </p:nvPr>
        </p:nvSpPr>
        <p:spPr>
          <a:xfrm>
            <a:off x="695325" y="200597"/>
            <a:ext cx="7886700" cy="1006474"/>
          </a:xfrm>
        </p:spPr>
        <p:txBody>
          <a:bodyPr>
            <a:normAutofit fontScale="90000"/>
          </a:bodyPr>
          <a:lstStyle/>
          <a:p>
            <a:r>
              <a:rPr lang="en-SG" sz="2800" b="1" dirty="0">
                <a:solidFill>
                  <a:srgbClr val="002060"/>
                </a:solidFill>
              </a:rPr>
              <a:t>Biomarker Sub-study</a:t>
            </a:r>
            <a:br>
              <a:rPr lang="en-SG" dirty="0"/>
            </a:br>
            <a:r>
              <a:rPr lang="en-SG" dirty="0"/>
              <a:t>4. Bacterial transcriptome in sputum</a:t>
            </a:r>
          </a:p>
        </p:txBody>
      </p:sp>
      <p:pic>
        <p:nvPicPr>
          <p:cNvPr id="7" name="Content Placeholder 6">
            <a:extLst>
              <a:ext uri="{FF2B5EF4-FFF2-40B4-BE49-F238E27FC236}">
                <a16:creationId xmlns:a16="http://schemas.microsoft.com/office/drawing/2014/main" id="{4CF88203-368D-49B8-B92B-B7184886BFAA}"/>
              </a:ext>
            </a:extLst>
          </p:cNvPr>
          <p:cNvPicPr>
            <a:picLocks noGrp="1" noChangeAspect="1"/>
          </p:cNvPicPr>
          <p:nvPr>
            <p:ph idx="1"/>
          </p:nvPr>
        </p:nvPicPr>
        <p:blipFill>
          <a:blip r:embed="rId3"/>
          <a:stretch>
            <a:fillRect/>
          </a:stretch>
        </p:blipFill>
        <p:spPr>
          <a:xfrm>
            <a:off x="695325" y="1207071"/>
            <a:ext cx="2895600" cy="5556218"/>
          </a:xfrm>
        </p:spPr>
      </p:pic>
      <p:sp>
        <p:nvSpPr>
          <p:cNvPr id="8" name="TextBox 7">
            <a:extLst>
              <a:ext uri="{FF2B5EF4-FFF2-40B4-BE49-F238E27FC236}">
                <a16:creationId xmlns:a16="http://schemas.microsoft.com/office/drawing/2014/main" id="{8B51729F-98B5-4D56-930D-D6037E52EE11}"/>
              </a:ext>
            </a:extLst>
          </p:cNvPr>
          <p:cNvSpPr txBox="1"/>
          <p:nvPr/>
        </p:nvSpPr>
        <p:spPr>
          <a:xfrm>
            <a:off x="4857750" y="4233748"/>
            <a:ext cx="3724275" cy="1477328"/>
          </a:xfrm>
          <a:prstGeom prst="rect">
            <a:avLst/>
          </a:prstGeom>
          <a:noFill/>
          <a:ln>
            <a:solidFill>
              <a:srgbClr val="FF0000"/>
            </a:solidFill>
          </a:ln>
        </p:spPr>
        <p:txBody>
          <a:bodyPr wrap="square" rtlCol="0">
            <a:spAutoFit/>
          </a:bodyPr>
          <a:lstStyle/>
          <a:p>
            <a:r>
              <a:rPr lang="en-SG" b="1" i="1" dirty="0">
                <a:solidFill>
                  <a:srgbClr val="002060"/>
                </a:solidFill>
              </a:rPr>
              <a:t>Can the bacterial transcriptome demonstrate mechanistically the bacterial metabolic pathways impacted by rosuvastatin in the treatment of TB?</a:t>
            </a:r>
          </a:p>
        </p:txBody>
      </p:sp>
      <p:sp>
        <p:nvSpPr>
          <p:cNvPr id="9" name="TextBox 8">
            <a:extLst>
              <a:ext uri="{FF2B5EF4-FFF2-40B4-BE49-F238E27FC236}">
                <a16:creationId xmlns:a16="http://schemas.microsoft.com/office/drawing/2014/main" id="{B061F142-03A6-4B85-903B-B7896D93FA07}"/>
              </a:ext>
            </a:extLst>
          </p:cNvPr>
          <p:cNvSpPr txBox="1"/>
          <p:nvPr/>
        </p:nvSpPr>
        <p:spPr>
          <a:xfrm>
            <a:off x="4038601" y="6240068"/>
            <a:ext cx="5105400" cy="523220"/>
          </a:xfrm>
          <a:prstGeom prst="rect">
            <a:avLst/>
          </a:prstGeom>
          <a:noFill/>
        </p:spPr>
        <p:txBody>
          <a:bodyPr wrap="square" rtlCol="0">
            <a:spAutoFit/>
          </a:bodyPr>
          <a:lstStyle/>
          <a:p>
            <a:pPr algn="l"/>
            <a:r>
              <a:rPr lang="en-SG" sz="1400" dirty="0"/>
              <a:t>Walter et al, </a:t>
            </a:r>
            <a:r>
              <a:rPr lang="en-SG" sz="1400" b="1" i="0" u="none" strike="noStrike" baseline="0" dirty="0">
                <a:latin typeface="AdvOT1ef757c0"/>
              </a:rPr>
              <a:t>Transcriptional Adaptation of Drug-tolerant </a:t>
            </a:r>
            <a:r>
              <a:rPr lang="en-US" sz="1400" b="1" i="0" u="none" strike="noStrike" baseline="0" dirty="0" err="1">
                <a:latin typeface="AdvOT7d6df7ab.I"/>
              </a:rPr>
              <a:t>Mtb</a:t>
            </a:r>
            <a:r>
              <a:rPr lang="en-US" sz="1400" b="1" i="0" u="none" strike="noStrike" baseline="0" dirty="0">
                <a:latin typeface="AdvOT7d6df7ab.I"/>
              </a:rPr>
              <a:t> </a:t>
            </a:r>
            <a:r>
              <a:rPr lang="en-US" sz="1400" b="1" i="0" u="none" strike="noStrike" baseline="0" dirty="0">
                <a:latin typeface="AdvOT1ef757c0"/>
              </a:rPr>
              <a:t>During Treatment of T</a:t>
            </a:r>
            <a:r>
              <a:rPr lang="en-US" sz="1400" b="0" i="0" u="none" strike="noStrike" baseline="0" dirty="0">
                <a:latin typeface="AdvOT1ef757c0"/>
              </a:rPr>
              <a:t>B, JID 2015</a:t>
            </a:r>
            <a:endParaRPr lang="en-SG" sz="1400" dirty="0"/>
          </a:p>
        </p:txBody>
      </p:sp>
      <p:pic>
        <p:nvPicPr>
          <p:cNvPr id="10" name="Picture 9">
            <a:extLst>
              <a:ext uri="{FF2B5EF4-FFF2-40B4-BE49-F238E27FC236}">
                <a16:creationId xmlns:a16="http://schemas.microsoft.com/office/drawing/2014/main" id="{3CFFC663-8F8D-4E4C-B527-5F142F549357}"/>
              </a:ext>
            </a:extLst>
          </p:cNvPr>
          <p:cNvPicPr>
            <a:picLocks noChangeAspect="1"/>
          </p:cNvPicPr>
          <p:nvPr/>
        </p:nvPicPr>
        <p:blipFill>
          <a:blip r:embed="rId4"/>
          <a:stretch>
            <a:fillRect/>
          </a:stretch>
        </p:blipFill>
        <p:spPr>
          <a:xfrm>
            <a:off x="6865706" y="53581"/>
            <a:ext cx="2278293" cy="439579"/>
          </a:xfrm>
          <a:prstGeom prst="rect">
            <a:avLst/>
          </a:prstGeom>
        </p:spPr>
      </p:pic>
    </p:spTree>
    <p:extLst>
      <p:ext uri="{BB962C8B-B14F-4D97-AF65-F5344CB8AC3E}">
        <p14:creationId xmlns:p14="http://schemas.microsoft.com/office/powerpoint/2010/main" val="33031415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F0C33-F9DD-4867-85B8-0DFA45EEC682}"/>
              </a:ext>
            </a:extLst>
          </p:cNvPr>
          <p:cNvSpPr>
            <a:spLocks noGrp="1"/>
          </p:cNvSpPr>
          <p:nvPr>
            <p:ph type="title"/>
          </p:nvPr>
        </p:nvSpPr>
        <p:spPr/>
        <p:txBody>
          <a:bodyPr/>
          <a:lstStyle/>
          <a:p>
            <a:r>
              <a:rPr lang="en-SG" sz="2800" b="1" dirty="0">
                <a:solidFill>
                  <a:srgbClr val="002060"/>
                </a:solidFill>
              </a:rPr>
              <a:t>Biomarker Sub-study</a:t>
            </a:r>
            <a:br>
              <a:rPr lang="en-SG" dirty="0"/>
            </a:br>
            <a:r>
              <a:rPr lang="en-SG" dirty="0"/>
              <a:t>5. PET-CT</a:t>
            </a:r>
          </a:p>
        </p:txBody>
      </p:sp>
      <p:pic>
        <p:nvPicPr>
          <p:cNvPr id="6" name="Content Placeholder 5">
            <a:extLst>
              <a:ext uri="{FF2B5EF4-FFF2-40B4-BE49-F238E27FC236}">
                <a16:creationId xmlns:a16="http://schemas.microsoft.com/office/drawing/2014/main" id="{AFBBC6DC-F2B2-466D-B5A2-3F50713406C4}"/>
              </a:ext>
            </a:extLst>
          </p:cNvPr>
          <p:cNvPicPr>
            <a:picLocks noGrp="1" noChangeAspect="1"/>
          </p:cNvPicPr>
          <p:nvPr>
            <p:ph sz="half" idx="2"/>
          </p:nvPr>
        </p:nvPicPr>
        <p:blipFill rotWithShape="1">
          <a:blip r:embed="rId3"/>
          <a:srcRect l="8334" t="13783" r="46960" b="7354"/>
          <a:stretch/>
        </p:blipFill>
        <p:spPr>
          <a:xfrm>
            <a:off x="4861560" y="1912219"/>
            <a:ext cx="4045310" cy="3810000"/>
          </a:xfrm>
          <a:prstGeom prst="rect">
            <a:avLst/>
          </a:prstGeom>
        </p:spPr>
      </p:pic>
      <p:sp>
        <p:nvSpPr>
          <p:cNvPr id="7" name="Content Placeholder 6">
            <a:extLst>
              <a:ext uri="{FF2B5EF4-FFF2-40B4-BE49-F238E27FC236}">
                <a16:creationId xmlns:a16="http://schemas.microsoft.com/office/drawing/2014/main" id="{2C71919F-EC38-4705-9B0E-8CC9FF5169AA}"/>
              </a:ext>
            </a:extLst>
          </p:cNvPr>
          <p:cNvSpPr>
            <a:spLocks noGrp="1"/>
          </p:cNvSpPr>
          <p:nvPr>
            <p:ph sz="half" idx="1"/>
          </p:nvPr>
        </p:nvSpPr>
        <p:spPr/>
        <p:txBody>
          <a:bodyPr/>
          <a:lstStyle/>
          <a:p>
            <a:r>
              <a:rPr lang="en-SG" dirty="0"/>
              <a:t>n=25</a:t>
            </a:r>
          </a:p>
          <a:p>
            <a:r>
              <a:rPr lang="en-SG" dirty="0"/>
              <a:t>Week 8 Vs Baseline</a:t>
            </a:r>
          </a:p>
          <a:p>
            <a:r>
              <a:rPr lang="en-SG" dirty="0"/>
              <a:t>18F-G FDG</a:t>
            </a:r>
          </a:p>
          <a:p>
            <a:r>
              <a:rPr lang="en-SG" dirty="0"/>
              <a:t>Measure </a:t>
            </a:r>
            <a:r>
              <a:rPr lang="en-SG" b="1" dirty="0"/>
              <a:t>Total Lesion Glycolysis (TLG)</a:t>
            </a:r>
          </a:p>
          <a:p>
            <a:r>
              <a:rPr lang="en-SG" dirty="0"/>
              <a:t>TLG = </a:t>
            </a:r>
            <a:r>
              <a:rPr lang="en-SG" dirty="0" err="1"/>
              <a:t>SUV</a:t>
            </a:r>
            <a:r>
              <a:rPr lang="en-SG" baseline="-25000" dirty="0" err="1"/>
              <a:t>mean</a:t>
            </a:r>
            <a:r>
              <a:rPr lang="en-SG" dirty="0"/>
              <a:t> X volume of the region of Interest with metabolic uptake</a:t>
            </a:r>
          </a:p>
          <a:p>
            <a:endParaRPr lang="en-SG" dirty="0"/>
          </a:p>
        </p:txBody>
      </p:sp>
    </p:spTree>
    <p:extLst>
      <p:ext uri="{BB962C8B-B14F-4D97-AF65-F5344CB8AC3E}">
        <p14:creationId xmlns:p14="http://schemas.microsoft.com/office/powerpoint/2010/main" val="14930342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TLSHAPE_SL_4aae7934cdcc4eb2879ed09dc77663c1_BackgroundRectangle">
            <a:extLst>
              <a:ext uri="{FF2B5EF4-FFF2-40B4-BE49-F238E27FC236}">
                <a16:creationId xmlns:a16="http://schemas.microsoft.com/office/drawing/2014/main" id="{7E547271-6357-4AB0-B78B-E2C8F0EE39BB}"/>
              </a:ext>
            </a:extLst>
          </p:cNvPr>
          <p:cNvSpPr/>
          <p:nvPr>
            <p:custDataLst>
              <p:tags r:id="rId2"/>
            </p:custDataLst>
          </p:nvPr>
        </p:nvSpPr>
        <p:spPr>
          <a:xfrm>
            <a:off x="63500" y="1865583"/>
            <a:ext cx="8242300" cy="663956"/>
          </a:xfrm>
          <a:prstGeom prst="rect">
            <a:avLst/>
          </a:prstGeom>
          <a:solidFill>
            <a:schemeClr val="dk2">
              <a:alpha val="14902"/>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45" name="OTLSHAPE_SL_31e8f008a48844709c8200bee4c893e4_BackgroundRectangle">
            <a:extLst>
              <a:ext uri="{FF2B5EF4-FFF2-40B4-BE49-F238E27FC236}">
                <a16:creationId xmlns:a16="http://schemas.microsoft.com/office/drawing/2014/main" id="{3E12F519-392F-447D-91B3-61E0DA99B296}"/>
              </a:ext>
            </a:extLst>
          </p:cNvPr>
          <p:cNvSpPr/>
          <p:nvPr>
            <p:custDataLst>
              <p:tags r:id="rId3"/>
            </p:custDataLst>
          </p:nvPr>
        </p:nvSpPr>
        <p:spPr>
          <a:xfrm>
            <a:off x="63500" y="2593039"/>
            <a:ext cx="8242300" cy="981456"/>
          </a:xfrm>
          <a:prstGeom prst="rect">
            <a:avLst/>
          </a:prstGeom>
          <a:solidFill>
            <a:schemeClr val="accent5">
              <a:alpha val="14902"/>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107" name="OTLSHAPE_SL_421290155cc24cf2a8c517436f50b383_BackgroundRectangle">
            <a:extLst>
              <a:ext uri="{FF2B5EF4-FFF2-40B4-BE49-F238E27FC236}">
                <a16:creationId xmlns:a16="http://schemas.microsoft.com/office/drawing/2014/main" id="{48C6F465-8D89-4935-A42C-0438C6D94242}"/>
              </a:ext>
            </a:extLst>
          </p:cNvPr>
          <p:cNvSpPr/>
          <p:nvPr>
            <p:custDataLst>
              <p:tags r:id="rId4"/>
            </p:custDataLst>
          </p:nvPr>
        </p:nvSpPr>
        <p:spPr>
          <a:xfrm>
            <a:off x="63500" y="3637995"/>
            <a:ext cx="8242300" cy="1151975"/>
          </a:xfrm>
          <a:prstGeom prst="rect">
            <a:avLst/>
          </a:prstGeom>
          <a:solidFill>
            <a:schemeClr val="accent2">
              <a:alpha val="14902"/>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141" name="OTLSHAPE_SL_bbda98c77fdd4eb489543e73fe343807_BackgroundRectangle">
            <a:extLst>
              <a:ext uri="{FF2B5EF4-FFF2-40B4-BE49-F238E27FC236}">
                <a16:creationId xmlns:a16="http://schemas.microsoft.com/office/drawing/2014/main" id="{472B7583-B43C-4BD4-9CB9-062DD4FDC735}"/>
              </a:ext>
            </a:extLst>
          </p:cNvPr>
          <p:cNvSpPr/>
          <p:nvPr>
            <p:custDataLst>
              <p:tags r:id="rId5"/>
            </p:custDataLst>
          </p:nvPr>
        </p:nvSpPr>
        <p:spPr>
          <a:xfrm>
            <a:off x="63500" y="4853469"/>
            <a:ext cx="8242300" cy="1190075"/>
          </a:xfrm>
          <a:prstGeom prst="rect">
            <a:avLst/>
          </a:prstGeom>
          <a:solidFill>
            <a:schemeClr val="accent3">
              <a:alpha val="14902"/>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2" name="OTLSHAPE_TB_00000000000000000000000000000000_LeftEndCaps" hidden="1">
            <a:extLst>
              <a:ext uri="{FF2B5EF4-FFF2-40B4-BE49-F238E27FC236}">
                <a16:creationId xmlns:a16="http://schemas.microsoft.com/office/drawing/2014/main" id="{7A141B9A-CC95-44B9-9701-AB7E600E2933}"/>
              </a:ext>
            </a:extLst>
          </p:cNvPr>
          <p:cNvSpPr txBox="1"/>
          <p:nvPr>
            <p:custDataLst>
              <p:tags r:id="rId6"/>
            </p:custDataLst>
          </p:nvPr>
        </p:nvSpPr>
        <p:spPr>
          <a:xfrm>
            <a:off x="-223831" y="832150"/>
            <a:ext cx="469900" cy="279400"/>
          </a:xfrm>
          <a:prstGeom prst="rect">
            <a:avLst/>
          </a:prstGeom>
          <a:noFill/>
        </p:spPr>
        <p:txBody>
          <a:bodyPr vert="horz" wrap="none" lIns="0" tIns="0" rIns="0" bIns="0" rtlCol="0" anchor="ctr" anchorCtr="0">
            <a:spAutoFit/>
          </a:bodyPr>
          <a:lstStyle/>
          <a:p>
            <a:pPr algn="ctr"/>
            <a:r>
              <a:rPr lang="en-SG" b="1">
                <a:solidFill>
                  <a:schemeClr val="accent2"/>
                </a:solidFill>
                <a:latin typeface="Calibri" panose="020F0502020204030204" pitchFamily="34" charset="0"/>
              </a:rPr>
              <a:t>2019</a:t>
            </a:r>
          </a:p>
        </p:txBody>
      </p:sp>
      <p:sp>
        <p:nvSpPr>
          <p:cNvPr id="3" name="OTLSHAPE_TB_00000000000000000000000000000000_RightEndCaps">
            <a:extLst>
              <a:ext uri="{FF2B5EF4-FFF2-40B4-BE49-F238E27FC236}">
                <a16:creationId xmlns:a16="http://schemas.microsoft.com/office/drawing/2014/main" id="{8313B5C1-1F73-4179-B9FB-96F502A93C50}"/>
              </a:ext>
            </a:extLst>
          </p:cNvPr>
          <p:cNvSpPr txBox="1"/>
          <p:nvPr>
            <p:custDataLst>
              <p:tags r:id="rId7"/>
            </p:custDataLst>
          </p:nvPr>
        </p:nvSpPr>
        <p:spPr>
          <a:xfrm>
            <a:off x="8426534" y="1395852"/>
            <a:ext cx="449610" cy="279061"/>
          </a:xfrm>
          <a:prstGeom prst="rect">
            <a:avLst/>
          </a:prstGeom>
          <a:noFill/>
        </p:spPr>
        <p:txBody>
          <a:bodyPr vert="horz" wrap="none" lIns="0" tIns="0" rIns="0" bIns="0" rtlCol="0" anchor="ctr" anchorCtr="0">
            <a:spAutoFit/>
          </a:bodyPr>
          <a:lstStyle/>
          <a:p>
            <a:pPr algn="ctr"/>
            <a:r>
              <a:rPr lang="en-SG" b="1" spc="-38">
                <a:solidFill>
                  <a:schemeClr val="accent2"/>
                </a:solidFill>
                <a:latin typeface="Calibri" panose="020F0502020204030204" pitchFamily="34" charset="0"/>
              </a:rPr>
              <a:t>2021</a:t>
            </a:r>
          </a:p>
        </p:txBody>
      </p:sp>
      <p:cxnSp>
        <p:nvCxnSpPr>
          <p:cNvPr id="15" name="OTLSHAPE_M_818274a7f08e4f0a9f49b58b4a8a370c_Connector1">
            <a:extLst>
              <a:ext uri="{FF2B5EF4-FFF2-40B4-BE49-F238E27FC236}">
                <a16:creationId xmlns:a16="http://schemas.microsoft.com/office/drawing/2014/main" id="{A0B18232-9F0F-4FAC-8673-F37B381A2CE9}"/>
              </a:ext>
            </a:extLst>
          </p:cNvPr>
          <p:cNvCxnSpPr/>
          <p:nvPr>
            <p:custDataLst>
              <p:tags r:id="rId8"/>
            </p:custDataLst>
          </p:nvPr>
        </p:nvCxnSpPr>
        <p:spPr>
          <a:xfrm>
            <a:off x="1203588" y="959861"/>
            <a:ext cx="0" cy="448522"/>
          </a:xfrm>
          <a:prstGeom prst="line">
            <a:avLst/>
          </a:prstGeom>
          <a:ln w="6350" cap="flat" cmpd="sng" algn="ctr">
            <a:solidFill>
              <a:srgbClr val="4F81BD">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3" name="OTLSHAPE_M_86eb4ea2752b42a9bc64e734a262fd38_Connector1">
            <a:extLst>
              <a:ext uri="{FF2B5EF4-FFF2-40B4-BE49-F238E27FC236}">
                <a16:creationId xmlns:a16="http://schemas.microsoft.com/office/drawing/2014/main" id="{61B126D3-767F-4ABA-8D3E-0B9348426AE0}"/>
              </a:ext>
            </a:extLst>
          </p:cNvPr>
          <p:cNvCxnSpPr/>
          <p:nvPr>
            <p:custDataLst>
              <p:tags r:id="rId9"/>
            </p:custDataLst>
          </p:nvPr>
        </p:nvCxnSpPr>
        <p:spPr>
          <a:xfrm>
            <a:off x="6095553" y="959861"/>
            <a:ext cx="0" cy="448522"/>
          </a:xfrm>
          <a:prstGeom prst="line">
            <a:avLst/>
          </a:prstGeom>
          <a:ln w="6350" cap="flat" cmpd="sng" algn="ctr">
            <a:solidFill>
              <a:srgbClr val="4F81BD">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8" name="OTLSHAPE_M_4556d3da29354a1f884bcbefc237e8d0_Connector1">
            <a:extLst>
              <a:ext uri="{FF2B5EF4-FFF2-40B4-BE49-F238E27FC236}">
                <a16:creationId xmlns:a16="http://schemas.microsoft.com/office/drawing/2014/main" id="{2562958C-DEF7-4341-BEAF-35C4BE472B25}"/>
              </a:ext>
            </a:extLst>
          </p:cNvPr>
          <p:cNvCxnSpPr>
            <a:cxnSpLocks/>
            <a:stCxn id="267" idx="0"/>
          </p:cNvCxnSpPr>
          <p:nvPr>
            <p:custDataLst>
              <p:tags r:id="rId10"/>
            </p:custDataLst>
          </p:nvPr>
        </p:nvCxnSpPr>
        <p:spPr>
          <a:xfrm flipH="1">
            <a:off x="7661716" y="472920"/>
            <a:ext cx="7262" cy="973563"/>
          </a:xfrm>
          <a:prstGeom prst="line">
            <a:avLst/>
          </a:prstGeom>
          <a:ln w="6350" cap="flat" cmpd="sng" algn="ctr">
            <a:solidFill>
              <a:srgbClr val="4F81BD">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 name="OTLSHAPE_TB_00000000000000000000000000000000_ScaleContainer">
            <a:extLst>
              <a:ext uri="{FF2B5EF4-FFF2-40B4-BE49-F238E27FC236}">
                <a16:creationId xmlns:a16="http://schemas.microsoft.com/office/drawing/2014/main" id="{C2150B03-3038-4607-9C01-7D8E52256DDD}"/>
              </a:ext>
            </a:extLst>
          </p:cNvPr>
          <p:cNvSpPr/>
          <p:nvPr>
            <p:custDataLst>
              <p:tags r:id="rId11"/>
            </p:custDataLst>
          </p:nvPr>
        </p:nvSpPr>
        <p:spPr>
          <a:xfrm>
            <a:off x="984165" y="1408383"/>
            <a:ext cx="7327900" cy="254000"/>
          </a:xfrm>
          <a:prstGeom prst="roundRect">
            <a:avLst/>
          </a:prstGeom>
          <a:gradFill flip="none" rotWithShape="1">
            <a:gsLst>
              <a:gs pos="0">
                <a:srgbClr val="44546A"/>
              </a:gs>
              <a:gs pos="100000">
                <a:srgbClr val="52667F"/>
              </a:gs>
            </a:gsLst>
            <a:lin ang="5400000" scaled="1"/>
            <a:tileRect/>
          </a:gradFill>
          <a:ln w="12700" cap="flat" cmpd="sng" algn="ctr">
            <a:noFill/>
            <a:prstDash val="solid"/>
            <a:miter lim="800000"/>
          </a:ln>
          <a:effectLst>
            <a:reflection blurRad="6350" stA="50000" endA="300" endPos="55500" dist="50800" dir="5400000" sy="-100000" algn="bl" rotWithShape="0"/>
          </a:effectLst>
          <a:scene3d>
            <a:camera prst="orthographicFront"/>
            <a:lightRig rig="threePt" dir="t">
              <a:rot lat="0" lon="0" rev="8700000"/>
            </a:lightRig>
          </a:scene3d>
          <a:sp3d>
            <a:bevelT w="165100" h="1905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20" name="OTLSHAPE_SL_4aae7934cdcc4eb2879ed09dc77663c1_HeaderRectangle">
            <a:extLst>
              <a:ext uri="{FF2B5EF4-FFF2-40B4-BE49-F238E27FC236}">
                <a16:creationId xmlns:a16="http://schemas.microsoft.com/office/drawing/2014/main" id="{78E887E7-7048-41C7-A404-D3409A5BF1F8}"/>
              </a:ext>
            </a:extLst>
          </p:cNvPr>
          <p:cNvSpPr/>
          <p:nvPr>
            <p:custDataLst>
              <p:tags r:id="rId12"/>
            </p:custDataLst>
          </p:nvPr>
        </p:nvSpPr>
        <p:spPr>
          <a:xfrm>
            <a:off x="63500" y="1865583"/>
            <a:ext cx="800100" cy="663956"/>
          </a:xfrm>
          <a:prstGeom prst="rect">
            <a:avLst/>
          </a:prstGeom>
          <a:solidFill>
            <a:schemeClr val="dk2">
              <a:alpha val="49804"/>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46" name="OTLSHAPE_SL_31e8f008a48844709c8200bee4c893e4_HeaderRectangle">
            <a:extLst>
              <a:ext uri="{FF2B5EF4-FFF2-40B4-BE49-F238E27FC236}">
                <a16:creationId xmlns:a16="http://schemas.microsoft.com/office/drawing/2014/main" id="{8C74A21F-7319-4DC4-8599-4242F8287E9B}"/>
              </a:ext>
            </a:extLst>
          </p:cNvPr>
          <p:cNvSpPr/>
          <p:nvPr>
            <p:custDataLst>
              <p:tags r:id="rId13"/>
            </p:custDataLst>
          </p:nvPr>
        </p:nvSpPr>
        <p:spPr>
          <a:xfrm>
            <a:off x="63500" y="2593039"/>
            <a:ext cx="800100" cy="981456"/>
          </a:xfrm>
          <a:prstGeom prst="rect">
            <a:avLst/>
          </a:prstGeom>
          <a:solidFill>
            <a:schemeClr val="accent5">
              <a:alpha val="49804"/>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108" name="OTLSHAPE_SL_421290155cc24cf2a8c517436f50b383_HeaderRectangle">
            <a:extLst>
              <a:ext uri="{FF2B5EF4-FFF2-40B4-BE49-F238E27FC236}">
                <a16:creationId xmlns:a16="http://schemas.microsoft.com/office/drawing/2014/main" id="{D35E7788-88C7-4BB1-A3FD-85BE788F99FB}"/>
              </a:ext>
            </a:extLst>
          </p:cNvPr>
          <p:cNvSpPr/>
          <p:nvPr>
            <p:custDataLst>
              <p:tags r:id="rId14"/>
            </p:custDataLst>
          </p:nvPr>
        </p:nvSpPr>
        <p:spPr>
          <a:xfrm>
            <a:off x="63500" y="3637995"/>
            <a:ext cx="800100" cy="1151975"/>
          </a:xfrm>
          <a:prstGeom prst="rect">
            <a:avLst/>
          </a:prstGeom>
          <a:solidFill>
            <a:schemeClr val="accent2">
              <a:alpha val="49804"/>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142" name="OTLSHAPE_SL_bbda98c77fdd4eb489543e73fe343807_HeaderRectangle">
            <a:extLst>
              <a:ext uri="{FF2B5EF4-FFF2-40B4-BE49-F238E27FC236}">
                <a16:creationId xmlns:a16="http://schemas.microsoft.com/office/drawing/2014/main" id="{1A47E860-3BCC-458F-94A3-3DF70C4E33A2}"/>
              </a:ext>
            </a:extLst>
          </p:cNvPr>
          <p:cNvSpPr/>
          <p:nvPr>
            <p:custDataLst>
              <p:tags r:id="rId15"/>
            </p:custDataLst>
          </p:nvPr>
        </p:nvSpPr>
        <p:spPr>
          <a:xfrm>
            <a:off x="63500" y="4853469"/>
            <a:ext cx="800100" cy="1190075"/>
          </a:xfrm>
          <a:prstGeom prst="rect">
            <a:avLst/>
          </a:prstGeom>
          <a:solidFill>
            <a:schemeClr val="accent3">
              <a:alpha val="49804"/>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cxnSp>
        <p:nvCxnSpPr>
          <p:cNvPr id="22" name="OTLSHAPE_G_00000000000000000000000000000000_ShapeBelow0">
            <a:extLst>
              <a:ext uri="{FF2B5EF4-FFF2-40B4-BE49-F238E27FC236}">
                <a16:creationId xmlns:a16="http://schemas.microsoft.com/office/drawing/2014/main" id="{AE3FBC68-433C-4CC0-B67E-814378D514AB}"/>
              </a:ext>
            </a:extLst>
          </p:cNvPr>
          <p:cNvCxnSpPr/>
          <p:nvPr>
            <p:custDataLst>
              <p:tags r:id="rId16"/>
            </p:custDataLst>
          </p:nvPr>
        </p:nvCxnSpPr>
        <p:spPr>
          <a:xfrm>
            <a:off x="1902349" y="1662383"/>
            <a:ext cx="0" cy="4381161"/>
          </a:xfrm>
          <a:prstGeom prst="line">
            <a:avLst/>
          </a:prstGeom>
          <a:ln w="6350" cap="flat" cmpd="sng" algn="ctr">
            <a:solidFill>
              <a:schemeClr val="accent1">
                <a:alpha val="14902"/>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OTLSHAPE_G_00000000000000000000000000000000_ShapeBelow1">
            <a:extLst>
              <a:ext uri="{FF2B5EF4-FFF2-40B4-BE49-F238E27FC236}">
                <a16:creationId xmlns:a16="http://schemas.microsoft.com/office/drawing/2014/main" id="{3E50032C-6696-45B4-92AB-D496242F3F3B}"/>
              </a:ext>
            </a:extLst>
          </p:cNvPr>
          <p:cNvCxnSpPr/>
          <p:nvPr>
            <p:custDataLst>
              <p:tags r:id="rId17"/>
            </p:custDataLst>
          </p:nvPr>
        </p:nvCxnSpPr>
        <p:spPr>
          <a:xfrm>
            <a:off x="2805481" y="1662383"/>
            <a:ext cx="0" cy="4381161"/>
          </a:xfrm>
          <a:prstGeom prst="line">
            <a:avLst/>
          </a:prstGeom>
          <a:ln w="6350" cap="flat" cmpd="sng" algn="ctr">
            <a:solidFill>
              <a:schemeClr val="accent1">
                <a:alpha val="14902"/>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OTLSHAPE_G_00000000000000000000000000000000_ShapeBelow2">
            <a:extLst>
              <a:ext uri="{FF2B5EF4-FFF2-40B4-BE49-F238E27FC236}">
                <a16:creationId xmlns:a16="http://schemas.microsoft.com/office/drawing/2014/main" id="{271E1BA0-BF0E-40AE-819D-C636ED3D24F4}"/>
              </a:ext>
            </a:extLst>
          </p:cNvPr>
          <p:cNvCxnSpPr/>
          <p:nvPr>
            <p:custDataLst>
              <p:tags r:id="rId18"/>
            </p:custDataLst>
          </p:nvPr>
        </p:nvCxnSpPr>
        <p:spPr>
          <a:xfrm>
            <a:off x="3723666" y="1662383"/>
            <a:ext cx="0" cy="4381161"/>
          </a:xfrm>
          <a:prstGeom prst="line">
            <a:avLst/>
          </a:prstGeom>
          <a:ln w="6350" cap="flat" cmpd="sng" algn="ctr">
            <a:solidFill>
              <a:schemeClr val="accent1">
                <a:alpha val="14902"/>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OTLSHAPE_G_00000000000000000000000000000000_ShapeBelow3">
            <a:extLst>
              <a:ext uri="{FF2B5EF4-FFF2-40B4-BE49-F238E27FC236}">
                <a16:creationId xmlns:a16="http://schemas.microsoft.com/office/drawing/2014/main" id="{D67FA2CB-03AB-48B2-9177-D90276F806FC}"/>
              </a:ext>
            </a:extLst>
          </p:cNvPr>
          <p:cNvCxnSpPr/>
          <p:nvPr>
            <p:custDataLst>
              <p:tags r:id="rId19"/>
            </p:custDataLst>
          </p:nvPr>
        </p:nvCxnSpPr>
        <p:spPr>
          <a:xfrm>
            <a:off x="4641850" y="1662383"/>
            <a:ext cx="0" cy="4381161"/>
          </a:xfrm>
          <a:prstGeom prst="line">
            <a:avLst/>
          </a:prstGeom>
          <a:ln w="6350" cap="flat" cmpd="sng" algn="ctr">
            <a:solidFill>
              <a:schemeClr val="accent1">
                <a:alpha val="14902"/>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OTLSHAPE_G_00000000000000000000000000000000_ShapeBelow4">
            <a:extLst>
              <a:ext uri="{FF2B5EF4-FFF2-40B4-BE49-F238E27FC236}">
                <a16:creationId xmlns:a16="http://schemas.microsoft.com/office/drawing/2014/main" id="{2B0A9015-0D91-49F7-AB06-583271B93D9D}"/>
              </a:ext>
            </a:extLst>
          </p:cNvPr>
          <p:cNvCxnSpPr/>
          <p:nvPr>
            <p:custDataLst>
              <p:tags r:id="rId20"/>
            </p:custDataLst>
          </p:nvPr>
        </p:nvCxnSpPr>
        <p:spPr>
          <a:xfrm>
            <a:off x="5575086" y="1662383"/>
            <a:ext cx="0" cy="4381161"/>
          </a:xfrm>
          <a:prstGeom prst="line">
            <a:avLst/>
          </a:prstGeom>
          <a:ln w="6350" cap="flat" cmpd="sng" algn="ctr">
            <a:solidFill>
              <a:schemeClr val="accent1">
                <a:alpha val="14902"/>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OTLSHAPE_G_00000000000000000000000000000000_ShapeBelow5">
            <a:extLst>
              <a:ext uri="{FF2B5EF4-FFF2-40B4-BE49-F238E27FC236}">
                <a16:creationId xmlns:a16="http://schemas.microsoft.com/office/drawing/2014/main" id="{364B5483-7BF5-4336-B2A9-BDA7D70FF93E}"/>
              </a:ext>
            </a:extLst>
          </p:cNvPr>
          <p:cNvCxnSpPr/>
          <p:nvPr>
            <p:custDataLst>
              <p:tags r:id="rId21"/>
            </p:custDataLst>
          </p:nvPr>
        </p:nvCxnSpPr>
        <p:spPr>
          <a:xfrm>
            <a:off x="6493271" y="1662383"/>
            <a:ext cx="0" cy="4381161"/>
          </a:xfrm>
          <a:prstGeom prst="line">
            <a:avLst/>
          </a:prstGeom>
          <a:ln w="6350" cap="flat" cmpd="sng" algn="ctr">
            <a:solidFill>
              <a:schemeClr val="accent1">
                <a:alpha val="14902"/>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OTLSHAPE_G_00000000000000000000000000000000_ShapeBelow6">
            <a:extLst>
              <a:ext uri="{FF2B5EF4-FFF2-40B4-BE49-F238E27FC236}">
                <a16:creationId xmlns:a16="http://schemas.microsoft.com/office/drawing/2014/main" id="{20CC5558-731C-4ACB-8A1B-CD0B0B9281D2}"/>
              </a:ext>
            </a:extLst>
          </p:cNvPr>
          <p:cNvCxnSpPr/>
          <p:nvPr>
            <p:custDataLst>
              <p:tags r:id="rId22"/>
            </p:custDataLst>
          </p:nvPr>
        </p:nvCxnSpPr>
        <p:spPr>
          <a:xfrm>
            <a:off x="7411455" y="1662383"/>
            <a:ext cx="0" cy="4381161"/>
          </a:xfrm>
          <a:prstGeom prst="line">
            <a:avLst/>
          </a:prstGeom>
          <a:ln w="6350" cap="flat" cmpd="sng" algn="ctr">
            <a:solidFill>
              <a:schemeClr val="accent1">
                <a:alpha val="14902"/>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OTLSHAPE_SLT_cf74e01d93be45bab98c5fa9bac974e2_Shape">
            <a:extLst>
              <a:ext uri="{FF2B5EF4-FFF2-40B4-BE49-F238E27FC236}">
                <a16:creationId xmlns:a16="http://schemas.microsoft.com/office/drawing/2014/main" id="{056ACD4D-99A7-4B08-AA5D-AFD9BE3B8AC0}"/>
              </a:ext>
            </a:extLst>
          </p:cNvPr>
          <p:cNvSpPr/>
          <p:nvPr>
            <p:custDataLst>
              <p:tags r:id="rId23"/>
            </p:custDataLst>
          </p:nvPr>
        </p:nvSpPr>
        <p:spPr>
          <a:xfrm>
            <a:off x="1495930" y="2112301"/>
            <a:ext cx="1397000" cy="170519"/>
          </a:xfrm>
          <a:prstGeom prst="roundRect">
            <a:avLst/>
          </a:prstGeom>
          <a:solidFill>
            <a:schemeClr val="accent2"/>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34" name="OTLSHAPE_SLT_245197a3ef3b4fe28bec6b8e59a532a4_Shape">
            <a:extLst>
              <a:ext uri="{FF2B5EF4-FFF2-40B4-BE49-F238E27FC236}">
                <a16:creationId xmlns:a16="http://schemas.microsoft.com/office/drawing/2014/main" id="{EB7970FA-2743-4E23-953D-D0AA05253EE4}"/>
              </a:ext>
            </a:extLst>
          </p:cNvPr>
          <p:cNvSpPr/>
          <p:nvPr>
            <p:custDataLst>
              <p:tags r:id="rId24"/>
            </p:custDataLst>
          </p:nvPr>
        </p:nvSpPr>
        <p:spPr>
          <a:xfrm>
            <a:off x="1827088" y="2320920"/>
            <a:ext cx="1054100" cy="170519"/>
          </a:xfrm>
          <a:prstGeom prst="roundRect">
            <a:avLst/>
          </a:prstGeom>
          <a:solidFill>
            <a:srgbClr val="0072BC"/>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51" name="OTLSHAPE_SLT_c605668d97864711b3a5267a2104a248_Shape">
            <a:extLst>
              <a:ext uri="{FF2B5EF4-FFF2-40B4-BE49-F238E27FC236}">
                <a16:creationId xmlns:a16="http://schemas.microsoft.com/office/drawing/2014/main" id="{16D58FCC-6649-4E0C-A3F1-93C6BDE83FA1}"/>
              </a:ext>
            </a:extLst>
          </p:cNvPr>
          <p:cNvSpPr/>
          <p:nvPr>
            <p:custDataLst>
              <p:tags r:id="rId25"/>
            </p:custDataLst>
          </p:nvPr>
        </p:nvSpPr>
        <p:spPr>
          <a:xfrm>
            <a:off x="3196839" y="1903683"/>
            <a:ext cx="1282700" cy="170519"/>
          </a:xfrm>
          <a:prstGeom prst="leftRightArrow">
            <a:avLst>
              <a:gd name="adj1" fmla="val 75000"/>
              <a:gd name="adj2" fmla="val 50000"/>
            </a:avLst>
          </a:prstGeom>
          <a:solidFill>
            <a:srgbClr val="6F3198"/>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59" name="OTLSHAPE_SLT_936f0fec15da4a80a328d5fae4a69e42_Shape">
            <a:extLst>
              <a:ext uri="{FF2B5EF4-FFF2-40B4-BE49-F238E27FC236}">
                <a16:creationId xmlns:a16="http://schemas.microsoft.com/office/drawing/2014/main" id="{81FAF2F9-C597-4381-BF49-9FCB57595608}"/>
              </a:ext>
            </a:extLst>
          </p:cNvPr>
          <p:cNvSpPr/>
          <p:nvPr>
            <p:custDataLst>
              <p:tags r:id="rId26"/>
            </p:custDataLst>
          </p:nvPr>
        </p:nvSpPr>
        <p:spPr>
          <a:xfrm>
            <a:off x="3061369" y="2631139"/>
            <a:ext cx="749300" cy="170519"/>
          </a:xfrm>
          <a:prstGeom prst="leftRightArrow">
            <a:avLst>
              <a:gd name="adj1" fmla="val 75000"/>
              <a:gd name="adj2" fmla="val 50000"/>
            </a:avLst>
          </a:prstGeom>
          <a:solidFill>
            <a:srgbClr val="6F3198"/>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67" name="OTLSHAPE_SLT_8195ecccc948458aa28a67c05e75acc3_Shape">
            <a:extLst>
              <a:ext uri="{FF2B5EF4-FFF2-40B4-BE49-F238E27FC236}">
                <a16:creationId xmlns:a16="http://schemas.microsoft.com/office/drawing/2014/main" id="{98320B31-2BC3-41B2-B6A8-666180C378E4}"/>
              </a:ext>
            </a:extLst>
          </p:cNvPr>
          <p:cNvSpPr/>
          <p:nvPr>
            <p:custDataLst>
              <p:tags r:id="rId27"/>
            </p:custDataLst>
          </p:nvPr>
        </p:nvSpPr>
        <p:spPr>
          <a:xfrm>
            <a:off x="1360470" y="2839757"/>
            <a:ext cx="279400" cy="170519"/>
          </a:xfrm>
          <a:prstGeom prst="roundRect">
            <a:avLst/>
          </a:prstGeom>
          <a:solidFill>
            <a:schemeClr val="accent2"/>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75" name="OTLSHAPE_SLT_f5ce2c5d7f964eeeaeb1ed4a25b86e9e_Shape">
            <a:extLst>
              <a:ext uri="{FF2B5EF4-FFF2-40B4-BE49-F238E27FC236}">
                <a16:creationId xmlns:a16="http://schemas.microsoft.com/office/drawing/2014/main" id="{6ED9DEC8-76A8-415C-8BD6-AABE41FE5CC2}"/>
              </a:ext>
            </a:extLst>
          </p:cNvPr>
          <p:cNvSpPr/>
          <p:nvPr>
            <p:custDataLst>
              <p:tags r:id="rId28"/>
            </p:custDataLst>
          </p:nvPr>
        </p:nvSpPr>
        <p:spPr>
          <a:xfrm>
            <a:off x="2007715" y="2839757"/>
            <a:ext cx="838200" cy="170519"/>
          </a:xfrm>
          <a:prstGeom prst="roundRect">
            <a:avLst/>
          </a:prstGeom>
          <a:solidFill>
            <a:srgbClr val="FEBA0A"/>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90" name="OTLSHAPE_SLT_dfd378a9a65542698770a579c0c89ccf_Shape">
            <a:extLst>
              <a:ext uri="{FF2B5EF4-FFF2-40B4-BE49-F238E27FC236}">
                <a16:creationId xmlns:a16="http://schemas.microsoft.com/office/drawing/2014/main" id="{FCE17072-28CE-426F-8331-4413EB0BBDCA}"/>
              </a:ext>
            </a:extLst>
          </p:cNvPr>
          <p:cNvSpPr/>
          <p:nvPr>
            <p:custDataLst>
              <p:tags r:id="rId29"/>
            </p:custDataLst>
          </p:nvPr>
        </p:nvSpPr>
        <p:spPr>
          <a:xfrm>
            <a:off x="2986098" y="2839757"/>
            <a:ext cx="2336800" cy="170519"/>
          </a:xfrm>
          <a:prstGeom prst="roundRect">
            <a:avLst/>
          </a:prstGeom>
          <a:solidFill>
            <a:srgbClr val="0072BC"/>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110" name="OTLSHAPE_SLT_c3b2b2f942aa4284b52e14a83aac9486_Shape">
            <a:extLst>
              <a:ext uri="{FF2B5EF4-FFF2-40B4-BE49-F238E27FC236}">
                <a16:creationId xmlns:a16="http://schemas.microsoft.com/office/drawing/2014/main" id="{789C95BA-82BF-4604-8333-1609ED6D7331}"/>
              </a:ext>
            </a:extLst>
          </p:cNvPr>
          <p:cNvSpPr/>
          <p:nvPr>
            <p:custDataLst>
              <p:tags r:id="rId30"/>
            </p:custDataLst>
          </p:nvPr>
        </p:nvSpPr>
        <p:spPr>
          <a:xfrm>
            <a:off x="2384010" y="3676095"/>
            <a:ext cx="1244600" cy="170519"/>
          </a:xfrm>
          <a:prstGeom prst="leftRightArrow">
            <a:avLst>
              <a:gd name="adj1" fmla="val 75000"/>
              <a:gd name="adj2" fmla="val 50000"/>
            </a:avLst>
          </a:prstGeom>
          <a:solidFill>
            <a:srgbClr val="6F3198"/>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122" name="OTLSHAPE_SLT_c20bfaca802946fa88464e48781ea9cd_Shape">
            <a:extLst>
              <a:ext uri="{FF2B5EF4-FFF2-40B4-BE49-F238E27FC236}">
                <a16:creationId xmlns:a16="http://schemas.microsoft.com/office/drawing/2014/main" id="{7E91DA73-458B-4C00-A75D-70F61027723C}"/>
              </a:ext>
            </a:extLst>
          </p:cNvPr>
          <p:cNvSpPr/>
          <p:nvPr>
            <p:custDataLst>
              <p:tags r:id="rId31"/>
            </p:custDataLst>
          </p:nvPr>
        </p:nvSpPr>
        <p:spPr>
          <a:xfrm>
            <a:off x="2399072" y="3884713"/>
            <a:ext cx="1943100" cy="170519"/>
          </a:xfrm>
          <a:prstGeom prst="roundRect">
            <a:avLst/>
          </a:prstGeom>
          <a:solidFill>
            <a:schemeClr val="accent2"/>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130" name="OTLSHAPE_SLT_7bbd7b761aea4e69851e8a124f18c823_Shape">
            <a:extLst>
              <a:ext uri="{FF2B5EF4-FFF2-40B4-BE49-F238E27FC236}">
                <a16:creationId xmlns:a16="http://schemas.microsoft.com/office/drawing/2014/main" id="{334F9A44-0F65-4F19-AA31-3013749EB133}"/>
              </a:ext>
            </a:extLst>
          </p:cNvPr>
          <p:cNvSpPr/>
          <p:nvPr>
            <p:custDataLst>
              <p:tags r:id="rId32"/>
            </p:custDataLst>
          </p:nvPr>
        </p:nvSpPr>
        <p:spPr>
          <a:xfrm>
            <a:off x="4927842" y="3884713"/>
            <a:ext cx="1092200" cy="170519"/>
          </a:xfrm>
          <a:prstGeom prst="roundRect">
            <a:avLst/>
          </a:prstGeom>
          <a:solidFill>
            <a:srgbClr val="0072BC"/>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144" name="OTLSHAPE_SLT_5c225ae74b4646b78d8c9f45d0df69cb_Shape">
            <a:extLst>
              <a:ext uri="{FF2B5EF4-FFF2-40B4-BE49-F238E27FC236}">
                <a16:creationId xmlns:a16="http://schemas.microsoft.com/office/drawing/2014/main" id="{5CADBB6B-958A-4691-97B9-6DD1D3DBA65A}"/>
              </a:ext>
            </a:extLst>
          </p:cNvPr>
          <p:cNvSpPr/>
          <p:nvPr>
            <p:custDataLst>
              <p:tags r:id="rId33"/>
            </p:custDataLst>
          </p:nvPr>
        </p:nvSpPr>
        <p:spPr>
          <a:xfrm>
            <a:off x="2940941" y="4891569"/>
            <a:ext cx="3556000" cy="170519"/>
          </a:xfrm>
          <a:prstGeom prst="leftRightArrow">
            <a:avLst>
              <a:gd name="adj1" fmla="val 75000"/>
              <a:gd name="adj2" fmla="val 50000"/>
            </a:avLst>
          </a:prstGeom>
          <a:solidFill>
            <a:srgbClr val="6F3198"/>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152" name="OTLSHAPE_SLT_f7f52ad934d44c14a5e01cd240708976_Shape">
            <a:extLst>
              <a:ext uri="{FF2B5EF4-FFF2-40B4-BE49-F238E27FC236}">
                <a16:creationId xmlns:a16="http://schemas.microsoft.com/office/drawing/2014/main" id="{F14033BB-FAAA-41A4-AF80-273A3DF07CFF}"/>
              </a:ext>
            </a:extLst>
          </p:cNvPr>
          <p:cNvSpPr/>
          <p:nvPr>
            <p:custDataLst>
              <p:tags r:id="rId34"/>
            </p:custDataLst>
          </p:nvPr>
        </p:nvSpPr>
        <p:spPr>
          <a:xfrm>
            <a:off x="2113080" y="5100188"/>
            <a:ext cx="647700" cy="170519"/>
          </a:xfrm>
          <a:prstGeom prst="roundRect">
            <a:avLst/>
          </a:prstGeom>
          <a:solidFill>
            <a:srgbClr val="FEBA0A"/>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160" name="OTLSHAPE_SLT_fd3e0781d4a4437b926b549a50096dd4_Shape">
            <a:extLst>
              <a:ext uri="{FF2B5EF4-FFF2-40B4-BE49-F238E27FC236}">
                <a16:creationId xmlns:a16="http://schemas.microsoft.com/office/drawing/2014/main" id="{DDB7DF3D-A9A9-4E66-992D-5E37D4A5D4B1}"/>
              </a:ext>
            </a:extLst>
          </p:cNvPr>
          <p:cNvSpPr/>
          <p:nvPr>
            <p:custDataLst>
              <p:tags r:id="rId35"/>
            </p:custDataLst>
          </p:nvPr>
        </p:nvSpPr>
        <p:spPr>
          <a:xfrm>
            <a:off x="2805482" y="5100188"/>
            <a:ext cx="1511300" cy="170519"/>
          </a:xfrm>
          <a:prstGeom prst="roundRect">
            <a:avLst>
              <a:gd name="adj" fmla="val 100000"/>
            </a:avLst>
          </a:prstGeom>
          <a:solidFill>
            <a:srgbClr val="0072BC"/>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168" name="OTLSHAPE_SLT_0954a7a4914749069ff769ff089a288c_Shape">
            <a:extLst>
              <a:ext uri="{FF2B5EF4-FFF2-40B4-BE49-F238E27FC236}">
                <a16:creationId xmlns:a16="http://schemas.microsoft.com/office/drawing/2014/main" id="{AFA4F30E-9E3E-41C7-9F24-F9953AFFF03C}"/>
              </a:ext>
            </a:extLst>
          </p:cNvPr>
          <p:cNvSpPr/>
          <p:nvPr>
            <p:custDataLst>
              <p:tags r:id="rId36"/>
            </p:custDataLst>
          </p:nvPr>
        </p:nvSpPr>
        <p:spPr>
          <a:xfrm>
            <a:off x="4295649" y="5100188"/>
            <a:ext cx="1981200" cy="170519"/>
          </a:xfrm>
          <a:prstGeom prst="roundRect">
            <a:avLst/>
          </a:prstGeom>
          <a:solidFill>
            <a:srgbClr val="0072BC"/>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176" name="OTLSHAPE_SLT_aebc933e81a54141b7eb8e3b073627cc_Shape">
            <a:extLst>
              <a:ext uri="{FF2B5EF4-FFF2-40B4-BE49-F238E27FC236}">
                <a16:creationId xmlns:a16="http://schemas.microsoft.com/office/drawing/2014/main" id="{D3025A7B-E46D-47F1-92DF-8DC9971D16E6}"/>
              </a:ext>
            </a:extLst>
          </p:cNvPr>
          <p:cNvSpPr/>
          <p:nvPr>
            <p:custDataLst>
              <p:tags r:id="rId37"/>
            </p:custDataLst>
          </p:nvPr>
        </p:nvSpPr>
        <p:spPr>
          <a:xfrm>
            <a:off x="1661514" y="5308807"/>
            <a:ext cx="2819400" cy="170519"/>
          </a:xfrm>
          <a:prstGeom prst="roundRect">
            <a:avLst/>
          </a:prstGeom>
          <a:solidFill>
            <a:srgbClr val="FEBA0A"/>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195" name="OTLSHAPE_SLT_5818d48c5af84f13935b8d327f505d0b_Shape">
            <a:extLst>
              <a:ext uri="{FF2B5EF4-FFF2-40B4-BE49-F238E27FC236}">
                <a16:creationId xmlns:a16="http://schemas.microsoft.com/office/drawing/2014/main" id="{9D376D61-470C-4296-81BB-FEA38E2E8BAB}"/>
              </a:ext>
            </a:extLst>
          </p:cNvPr>
          <p:cNvSpPr/>
          <p:nvPr>
            <p:custDataLst>
              <p:tags r:id="rId38"/>
            </p:custDataLst>
          </p:nvPr>
        </p:nvSpPr>
        <p:spPr>
          <a:xfrm>
            <a:off x="4039762" y="5559166"/>
            <a:ext cx="1346200" cy="170519"/>
          </a:xfrm>
          <a:prstGeom prst="roundRect">
            <a:avLst>
              <a:gd name="adj" fmla="val 100000"/>
            </a:avLst>
          </a:prstGeom>
          <a:solidFill>
            <a:srgbClr val="FEBA0A"/>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217" name="OTLSHAPE_SLT_40b5cb055cf54be28b41205edde20606_Shape">
            <a:extLst>
              <a:ext uri="{FF2B5EF4-FFF2-40B4-BE49-F238E27FC236}">
                <a16:creationId xmlns:a16="http://schemas.microsoft.com/office/drawing/2014/main" id="{3885935B-A38E-41C3-A1B6-6FDD6EE6B992}"/>
              </a:ext>
            </a:extLst>
          </p:cNvPr>
          <p:cNvSpPr/>
          <p:nvPr>
            <p:custDataLst>
              <p:tags r:id="rId39"/>
            </p:custDataLst>
          </p:nvPr>
        </p:nvSpPr>
        <p:spPr>
          <a:xfrm>
            <a:off x="6177175" y="5100188"/>
            <a:ext cx="279400" cy="170519"/>
          </a:xfrm>
          <a:prstGeom prst="roundRect">
            <a:avLst>
              <a:gd name="adj" fmla="val 100000"/>
            </a:avLst>
          </a:prstGeom>
          <a:solidFill>
            <a:srgbClr val="1AAA42"/>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291" name="OTLSHAPE_SLT_c716fc84e6d441988af52534773768a3_Shape">
            <a:extLst>
              <a:ext uri="{FF2B5EF4-FFF2-40B4-BE49-F238E27FC236}">
                <a16:creationId xmlns:a16="http://schemas.microsoft.com/office/drawing/2014/main" id="{06C0011F-4C22-4546-A0D2-A2397B11363B}"/>
              </a:ext>
            </a:extLst>
          </p:cNvPr>
          <p:cNvSpPr/>
          <p:nvPr>
            <p:custDataLst>
              <p:tags r:id="rId40"/>
            </p:custDataLst>
          </p:nvPr>
        </p:nvSpPr>
        <p:spPr>
          <a:xfrm>
            <a:off x="6207279" y="5308807"/>
            <a:ext cx="342900" cy="170519"/>
          </a:xfrm>
          <a:prstGeom prst="roundRect">
            <a:avLst>
              <a:gd name="adj" fmla="val 100000"/>
            </a:avLst>
          </a:prstGeom>
          <a:solidFill>
            <a:srgbClr val="1AAA42"/>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94" name="OTLSHAPE_SLT_1125577a546f4142bbb7c122a8699caf_Shape">
            <a:extLst>
              <a:ext uri="{FF2B5EF4-FFF2-40B4-BE49-F238E27FC236}">
                <a16:creationId xmlns:a16="http://schemas.microsoft.com/office/drawing/2014/main" id="{3E6D37EB-CE65-41C0-934E-E73FC491BB80}"/>
              </a:ext>
            </a:extLst>
          </p:cNvPr>
          <p:cNvSpPr/>
          <p:nvPr>
            <p:custDataLst>
              <p:tags r:id="rId41"/>
            </p:custDataLst>
          </p:nvPr>
        </p:nvSpPr>
        <p:spPr>
          <a:xfrm>
            <a:off x="6342749" y="5559166"/>
            <a:ext cx="203200" cy="170519"/>
          </a:xfrm>
          <a:prstGeom prst="roundRect">
            <a:avLst>
              <a:gd name="adj" fmla="val 100000"/>
            </a:avLst>
          </a:prstGeom>
          <a:solidFill>
            <a:srgbClr val="1AAA42"/>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87" name="OTLSHAPE_SLT_43699d7878c44db89fc3e4d69f852d57_Shape">
            <a:extLst>
              <a:ext uri="{FF2B5EF4-FFF2-40B4-BE49-F238E27FC236}">
                <a16:creationId xmlns:a16="http://schemas.microsoft.com/office/drawing/2014/main" id="{52E44A85-E08B-417C-ABA0-E056731DBCE2}"/>
              </a:ext>
            </a:extLst>
          </p:cNvPr>
          <p:cNvSpPr/>
          <p:nvPr>
            <p:custDataLst>
              <p:tags r:id="rId42"/>
            </p:custDataLst>
          </p:nvPr>
        </p:nvSpPr>
        <p:spPr>
          <a:xfrm>
            <a:off x="5695494" y="3387635"/>
            <a:ext cx="1993900" cy="127000"/>
          </a:xfrm>
          <a:prstGeom prst="homePlate">
            <a:avLst/>
          </a:prstGeom>
          <a:solidFill>
            <a:srgbClr val="EA161E"/>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03" name="OTLSHAPE_SLT_e95eb4e8825743c690235ec2c8158fd2_Shape">
            <a:extLst>
              <a:ext uri="{FF2B5EF4-FFF2-40B4-BE49-F238E27FC236}">
                <a16:creationId xmlns:a16="http://schemas.microsoft.com/office/drawing/2014/main" id="{FCE6A1F7-05FB-46AF-B810-67A2F0F9E9C8}"/>
              </a:ext>
            </a:extLst>
          </p:cNvPr>
          <p:cNvSpPr/>
          <p:nvPr>
            <p:custDataLst>
              <p:tags r:id="rId43"/>
            </p:custDataLst>
          </p:nvPr>
        </p:nvSpPr>
        <p:spPr>
          <a:xfrm>
            <a:off x="6342738" y="4603110"/>
            <a:ext cx="1295400" cy="127000"/>
          </a:xfrm>
          <a:prstGeom prst="rightArrow">
            <a:avLst>
              <a:gd name="adj1" fmla="val 75000"/>
              <a:gd name="adj2" fmla="val 50000"/>
            </a:avLst>
          </a:prstGeom>
          <a:solidFill>
            <a:srgbClr val="EA161E"/>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86" name="OTLSHAPE_SLT_f5ab5ae60e91435fa70e37a436a41cab_Shape">
            <a:extLst>
              <a:ext uri="{FF2B5EF4-FFF2-40B4-BE49-F238E27FC236}">
                <a16:creationId xmlns:a16="http://schemas.microsoft.com/office/drawing/2014/main" id="{02B79AD3-8618-4EB3-A709-E3D95CACE0A1}"/>
              </a:ext>
            </a:extLst>
          </p:cNvPr>
          <p:cNvSpPr/>
          <p:nvPr>
            <p:custDataLst>
              <p:tags r:id="rId44"/>
            </p:custDataLst>
          </p:nvPr>
        </p:nvSpPr>
        <p:spPr>
          <a:xfrm>
            <a:off x="6342749" y="5856685"/>
            <a:ext cx="1295400" cy="127000"/>
          </a:xfrm>
          <a:prstGeom prst="homePlate">
            <a:avLst/>
          </a:prstGeom>
          <a:solidFill>
            <a:srgbClr val="EA161E"/>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 name="OTLSHAPE_TB_00000000000000000000000000000000_ElapsedTime" hidden="1">
            <a:extLst>
              <a:ext uri="{FF2B5EF4-FFF2-40B4-BE49-F238E27FC236}">
                <a16:creationId xmlns:a16="http://schemas.microsoft.com/office/drawing/2014/main" id="{A9C273B8-0229-4D55-B7B8-B766F1135D83}"/>
              </a:ext>
            </a:extLst>
          </p:cNvPr>
          <p:cNvSpPr/>
          <p:nvPr>
            <p:custDataLst>
              <p:tags r:id="rId45"/>
            </p:custDataLst>
          </p:nvPr>
        </p:nvSpPr>
        <p:spPr>
          <a:xfrm>
            <a:off x="0" y="0"/>
            <a:ext cx="0" cy="0"/>
          </a:xfrm>
          <a:prstGeom prst="roundRect">
            <a:avLst/>
          </a:prstGeom>
          <a:solidFill>
            <a:srgbClr val="FF0000">
              <a:alpha val="74902"/>
            </a:srgbClr>
          </a:solidFill>
          <a:ln w="12700" cap="flat" cmpd="sng" algn="ctr">
            <a:noFill/>
            <a:prstDash val="solid"/>
            <a:miter lim="800000"/>
          </a:ln>
          <a:effectLst/>
          <a:scene3d>
            <a:camera prst="orthographicFront"/>
            <a:lightRig rig="threePt" dir="t"/>
          </a:scene3d>
          <a:sp3d>
            <a:bevelT w="12700" h="139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27" name="OTLSHAPE_SLT_cf74e01d93be45bab98c5fa9bac974e2_ShapePercentage" hidden="1">
            <a:extLst>
              <a:ext uri="{FF2B5EF4-FFF2-40B4-BE49-F238E27FC236}">
                <a16:creationId xmlns:a16="http://schemas.microsoft.com/office/drawing/2014/main" id="{CBB4BD71-8D59-4E95-AF5A-6977E81DBDB2}"/>
              </a:ext>
            </a:extLst>
          </p:cNvPr>
          <p:cNvSpPr/>
          <p:nvPr>
            <p:custDataLst>
              <p:tags r:id="rId46"/>
            </p:custDataLst>
          </p:nvPr>
        </p:nvSpPr>
        <p:spPr>
          <a:xfrm>
            <a:off x="1495930" y="1566873"/>
            <a:ext cx="0" cy="0"/>
          </a:xfrm>
          <a:prstGeom prst="roundRect">
            <a:avLst/>
          </a:prstGeom>
          <a:solidFill>
            <a:schemeClr val="dk1">
              <a:alpha val="34902"/>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35" name="OTLSHAPE_SLT_245197a3ef3b4fe28bec6b8e59a532a4_ShapePercentage" hidden="1">
            <a:extLst>
              <a:ext uri="{FF2B5EF4-FFF2-40B4-BE49-F238E27FC236}">
                <a16:creationId xmlns:a16="http://schemas.microsoft.com/office/drawing/2014/main" id="{8589AB9A-813F-4C1C-AA53-2B5779DDA3DE}"/>
              </a:ext>
            </a:extLst>
          </p:cNvPr>
          <p:cNvSpPr/>
          <p:nvPr>
            <p:custDataLst>
              <p:tags r:id="rId47"/>
            </p:custDataLst>
          </p:nvPr>
        </p:nvSpPr>
        <p:spPr>
          <a:xfrm>
            <a:off x="1827088" y="1775492"/>
            <a:ext cx="0" cy="0"/>
          </a:xfrm>
          <a:prstGeom prst="roundRect">
            <a:avLst/>
          </a:prstGeom>
          <a:solidFill>
            <a:schemeClr val="dk1">
              <a:alpha val="34902"/>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52" name="OTLSHAPE_SLT_c605668d97864711b3a5267a2104a248_ShapePercentage" hidden="1">
            <a:extLst>
              <a:ext uri="{FF2B5EF4-FFF2-40B4-BE49-F238E27FC236}">
                <a16:creationId xmlns:a16="http://schemas.microsoft.com/office/drawing/2014/main" id="{B87D2ED2-99A9-4474-BD1C-560C7F5147F0}"/>
              </a:ext>
            </a:extLst>
          </p:cNvPr>
          <p:cNvSpPr/>
          <p:nvPr>
            <p:custDataLst>
              <p:tags r:id="rId48"/>
            </p:custDataLst>
          </p:nvPr>
        </p:nvSpPr>
        <p:spPr>
          <a:xfrm>
            <a:off x="3196839" y="1358255"/>
            <a:ext cx="0" cy="0"/>
          </a:xfrm>
          <a:prstGeom prst="leftRightArrow">
            <a:avLst>
              <a:gd name="adj1" fmla="val 75000"/>
              <a:gd name="adj2" fmla="val 50000"/>
            </a:avLst>
          </a:prstGeom>
          <a:solidFill>
            <a:schemeClr val="dk1">
              <a:alpha val="34902"/>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60" name="OTLSHAPE_SLT_936f0fec15da4a80a328d5fae4a69e42_ShapePercentage" hidden="1">
            <a:extLst>
              <a:ext uri="{FF2B5EF4-FFF2-40B4-BE49-F238E27FC236}">
                <a16:creationId xmlns:a16="http://schemas.microsoft.com/office/drawing/2014/main" id="{B5FA4537-68C8-4F24-846A-987410C050A4}"/>
              </a:ext>
            </a:extLst>
          </p:cNvPr>
          <p:cNvSpPr/>
          <p:nvPr>
            <p:custDataLst>
              <p:tags r:id="rId49"/>
            </p:custDataLst>
          </p:nvPr>
        </p:nvSpPr>
        <p:spPr>
          <a:xfrm>
            <a:off x="3061369" y="2085711"/>
            <a:ext cx="0" cy="0"/>
          </a:xfrm>
          <a:prstGeom prst="leftRightArrow">
            <a:avLst>
              <a:gd name="adj1" fmla="val 75000"/>
              <a:gd name="adj2" fmla="val 50000"/>
            </a:avLst>
          </a:prstGeom>
          <a:solidFill>
            <a:schemeClr val="dk1">
              <a:alpha val="34902"/>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68" name="OTLSHAPE_SLT_8195ecccc948458aa28a67c05e75acc3_ShapePercentage" hidden="1">
            <a:extLst>
              <a:ext uri="{FF2B5EF4-FFF2-40B4-BE49-F238E27FC236}">
                <a16:creationId xmlns:a16="http://schemas.microsoft.com/office/drawing/2014/main" id="{C940D529-0F1C-4388-ABFD-95FEFEA64ED0}"/>
              </a:ext>
            </a:extLst>
          </p:cNvPr>
          <p:cNvSpPr/>
          <p:nvPr>
            <p:custDataLst>
              <p:tags r:id="rId50"/>
            </p:custDataLst>
          </p:nvPr>
        </p:nvSpPr>
        <p:spPr>
          <a:xfrm>
            <a:off x="1360470" y="2294329"/>
            <a:ext cx="0" cy="0"/>
          </a:xfrm>
          <a:prstGeom prst="roundRect">
            <a:avLst/>
          </a:prstGeom>
          <a:solidFill>
            <a:schemeClr val="dk1">
              <a:alpha val="34902"/>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76" name="OTLSHAPE_SLT_f5ce2c5d7f964eeeaeb1ed4a25b86e9e_ShapePercentage" hidden="1">
            <a:extLst>
              <a:ext uri="{FF2B5EF4-FFF2-40B4-BE49-F238E27FC236}">
                <a16:creationId xmlns:a16="http://schemas.microsoft.com/office/drawing/2014/main" id="{DCE6FF48-044B-4716-9230-3B381A72FEE4}"/>
              </a:ext>
            </a:extLst>
          </p:cNvPr>
          <p:cNvSpPr/>
          <p:nvPr>
            <p:custDataLst>
              <p:tags r:id="rId51"/>
            </p:custDataLst>
          </p:nvPr>
        </p:nvSpPr>
        <p:spPr>
          <a:xfrm>
            <a:off x="2007715" y="2294329"/>
            <a:ext cx="0" cy="0"/>
          </a:xfrm>
          <a:prstGeom prst="roundRect">
            <a:avLst/>
          </a:prstGeom>
          <a:solidFill>
            <a:schemeClr val="dk1">
              <a:alpha val="34902"/>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91" name="OTLSHAPE_SLT_dfd378a9a65542698770a579c0c89ccf_ShapePercentage" hidden="1">
            <a:extLst>
              <a:ext uri="{FF2B5EF4-FFF2-40B4-BE49-F238E27FC236}">
                <a16:creationId xmlns:a16="http://schemas.microsoft.com/office/drawing/2014/main" id="{90587021-C1ED-4F84-8C38-C95E77EA7E70}"/>
              </a:ext>
            </a:extLst>
          </p:cNvPr>
          <p:cNvSpPr/>
          <p:nvPr>
            <p:custDataLst>
              <p:tags r:id="rId52"/>
            </p:custDataLst>
          </p:nvPr>
        </p:nvSpPr>
        <p:spPr>
          <a:xfrm>
            <a:off x="2986098" y="2294329"/>
            <a:ext cx="0" cy="0"/>
          </a:xfrm>
          <a:prstGeom prst="roundRect">
            <a:avLst/>
          </a:prstGeom>
          <a:solidFill>
            <a:schemeClr val="dk1">
              <a:alpha val="34902"/>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111" name="OTLSHAPE_SLT_c3b2b2f942aa4284b52e14a83aac9486_ShapePercentage" hidden="1">
            <a:extLst>
              <a:ext uri="{FF2B5EF4-FFF2-40B4-BE49-F238E27FC236}">
                <a16:creationId xmlns:a16="http://schemas.microsoft.com/office/drawing/2014/main" id="{0085623E-13C1-40D3-856D-CB1EA33B9EE7}"/>
              </a:ext>
            </a:extLst>
          </p:cNvPr>
          <p:cNvSpPr/>
          <p:nvPr>
            <p:custDataLst>
              <p:tags r:id="rId53"/>
            </p:custDataLst>
          </p:nvPr>
        </p:nvSpPr>
        <p:spPr>
          <a:xfrm>
            <a:off x="2384010" y="3130667"/>
            <a:ext cx="0" cy="0"/>
          </a:xfrm>
          <a:prstGeom prst="leftRightArrow">
            <a:avLst>
              <a:gd name="adj1" fmla="val 75000"/>
              <a:gd name="adj2" fmla="val 50000"/>
            </a:avLst>
          </a:prstGeom>
          <a:solidFill>
            <a:schemeClr val="dk1">
              <a:alpha val="34902"/>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123" name="OTLSHAPE_SLT_c20bfaca802946fa88464e48781ea9cd_ShapePercentage" hidden="1">
            <a:extLst>
              <a:ext uri="{FF2B5EF4-FFF2-40B4-BE49-F238E27FC236}">
                <a16:creationId xmlns:a16="http://schemas.microsoft.com/office/drawing/2014/main" id="{C8E97F63-3FB7-45AB-B36A-69FC9633DFC5}"/>
              </a:ext>
            </a:extLst>
          </p:cNvPr>
          <p:cNvSpPr/>
          <p:nvPr>
            <p:custDataLst>
              <p:tags r:id="rId54"/>
            </p:custDataLst>
          </p:nvPr>
        </p:nvSpPr>
        <p:spPr>
          <a:xfrm>
            <a:off x="2399072" y="3339285"/>
            <a:ext cx="0" cy="0"/>
          </a:xfrm>
          <a:prstGeom prst="roundRect">
            <a:avLst/>
          </a:prstGeom>
          <a:solidFill>
            <a:schemeClr val="dk1">
              <a:alpha val="34902"/>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131" name="OTLSHAPE_SLT_7bbd7b761aea4e69851e8a124f18c823_ShapePercentage" hidden="1">
            <a:extLst>
              <a:ext uri="{FF2B5EF4-FFF2-40B4-BE49-F238E27FC236}">
                <a16:creationId xmlns:a16="http://schemas.microsoft.com/office/drawing/2014/main" id="{CDFC8188-883C-46AC-AD80-3F0442C7FDD0}"/>
              </a:ext>
            </a:extLst>
          </p:cNvPr>
          <p:cNvSpPr/>
          <p:nvPr>
            <p:custDataLst>
              <p:tags r:id="rId55"/>
            </p:custDataLst>
          </p:nvPr>
        </p:nvSpPr>
        <p:spPr>
          <a:xfrm>
            <a:off x="4927842" y="3339285"/>
            <a:ext cx="0" cy="0"/>
          </a:xfrm>
          <a:prstGeom prst="roundRect">
            <a:avLst/>
          </a:prstGeom>
          <a:solidFill>
            <a:schemeClr val="dk1">
              <a:alpha val="34902"/>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145" name="OTLSHAPE_SLT_5c225ae74b4646b78d8c9f45d0df69cb_ShapePercentage" hidden="1">
            <a:extLst>
              <a:ext uri="{FF2B5EF4-FFF2-40B4-BE49-F238E27FC236}">
                <a16:creationId xmlns:a16="http://schemas.microsoft.com/office/drawing/2014/main" id="{E3DBB34C-CD67-470B-A928-35148EF3FB6A}"/>
              </a:ext>
            </a:extLst>
          </p:cNvPr>
          <p:cNvSpPr/>
          <p:nvPr>
            <p:custDataLst>
              <p:tags r:id="rId56"/>
            </p:custDataLst>
          </p:nvPr>
        </p:nvSpPr>
        <p:spPr>
          <a:xfrm>
            <a:off x="2940941" y="4346141"/>
            <a:ext cx="0" cy="0"/>
          </a:xfrm>
          <a:prstGeom prst="leftRightArrow">
            <a:avLst>
              <a:gd name="adj1" fmla="val 75000"/>
              <a:gd name="adj2" fmla="val 50000"/>
            </a:avLst>
          </a:prstGeom>
          <a:solidFill>
            <a:schemeClr val="dk1">
              <a:alpha val="34902"/>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153" name="OTLSHAPE_SLT_f7f52ad934d44c14a5e01cd240708976_ShapePercentage" hidden="1">
            <a:extLst>
              <a:ext uri="{FF2B5EF4-FFF2-40B4-BE49-F238E27FC236}">
                <a16:creationId xmlns:a16="http://schemas.microsoft.com/office/drawing/2014/main" id="{F62C1FFE-AE99-4E77-B0EF-FB38343867AB}"/>
              </a:ext>
            </a:extLst>
          </p:cNvPr>
          <p:cNvSpPr/>
          <p:nvPr>
            <p:custDataLst>
              <p:tags r:id="rId57"/>
            </p:custDataLst>
          </p:nvPr>
        </p:nvSpPr>
        <p:spPr>
          <a:xfrm>
            <a:off x="2113080" y="4554760"/>
            <a:ext cx="0" cy="0"/>
          </a:xfrm>
          <a:prstGeom prst="roundRect">
            <a:avLst/>
          </a:prstGeom>
          <a:solidFill>
            <a:schemeClr val="dk1">
              <a:alpha val="34902"/>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161" name="OTLSHAPE_SLT_fd3e0781d4a4437b926b549a50096dd4_ShapePercentage" hidden="1">
            <a:extLst>
              <a:ext uri="{FF2B5EF4-FFF2-40B4-BE49-F238E27FC236}">
                <a16:creationId xmlns:a16="http://schemas.microsoft.com/office/drawing/2014/main" id="{AFB65364-6E62-4ABA-A2F7-58336761F452}"/>
              </a:ext>
            </a:extLst>
          </p:cNvPr>
          <p:cNvSpPr/>
          <p:nvPr>
            <p:custDataLst>
              <p:tags r:id="rId58"/>
            </p:custDataLst>
          </p:nvPr>
        </p:nvSpPr>
        <p:spPr>
          <a:xfrm>
            <a:off x="2805482" y="4554760"/>
            <a:ext cx="0" cy="0"/>
          </a:xfrm>
          <a:prstGeom prst="roundRect">
            <a:avLst>
              <a:gd name="adj" fmla="val 100000"/>
            </a:avLst>
          </a:prstGeom>
          <a:solidFill>
            <a:schemeClr val="dk1">
              <a:alpha val="34902"/>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169" name="OTLSHAPE_SLT_0954a7a4914749069ff769ff089a288c_ShapePercentage" hidden="1">
            <a:extLst>
              <a:ext uri="{FF2B5EF4-FFF2-40B4-BE49-F238E27FC236}">
                <a16:creationId xmlns:a16="http://schemas.microsoft.com/office/drawing/2014/main" id="{AB741473-CBC3-4EBE-BD49-047E55591A78}"/>
              </a:ext>
            </a:extLst>
          </p:cNvPr>
          <p:cNvSpPr/>
          <p:nvPr>
            <p:custDataLst>
              <p:tags r:id="rId59"/>
            </p:custDataLst>
          </p:nvPr>
        </p:nvSpPr>
        <p:spPr>
          <a:xfrm>
            <a:off x="4295649" y="4554760"/>
            <a:ext cx="0" cy="0"/>
          </a:xfrm>
          <a:prstGeom prst="roundRect">
            <a:avLst/>
          </a:prstGeom>
          <a:solidFill>
            <a:schemeClr val="dk1">
              <a:alpha val="34902"/>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177" name="OTLSHAPE_SLT_aebc933e81a54141b7eb8e3b073627cc_ShapePercentage" hidden="1">
            <a:extLst>
              <a:ext uri="{FF2B5EF4-FFF2-40B4-BE49-F238E27FC236}">
                <a16:creationId xmlns:a16="http://schemas.microsoft.com/office/drawing/2014/main" id="{D750493E-8592-4887-B317-FA9EC4B29BD6}"/>
              </a:ext>
            </a:extLst>
          </p:cNvPr>
          <p:cNvSpPr/>
          <p:nvPr>
            <p:custDataLst>
              <p:tags r:id="rId60"/>
            </p:custDataLst>
          </p:nvPr>
        </p:nvSpPr>
        <p:spPr>
          <a:xfrm>
            <a:off x="1661514" y="4763379"/>
            <a:ext cx="0" cy="0"/>
          </a:xfrm>
          <a:prstGeom prst="roundRect">
            <a:avLst/>
          </a:prstGeom>
          <a:solidFill>
            <a:schemeClr val="dk1">
              <a:alpha val="34902"/>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196" name="OTLSHAPE_SLT_5818d48c5af84f13935b8d327f505d0b_ShapePercentage" hidden="1">
            <a:extLst>
              <a:ext uri="{FF2B5EF4-FFF2-40B4-BE49-F238E27FC236}">
                <a16:creationId xmlns:a16="http://schemas.microsoft.com/office/drawing/2014/main" id="{C545430E-0118-4C37-88EE-F94874970B55}"/>
              </a:ext>
            </a:extLst>
          </p:cNvPr>
          <p:cNvSpPr/>
          <p:nvPr>
            <p:custDataLst>
              <p:tags r:id="rId61"/>
            </p:custDataLst>
          </p:nvPr>
        </p:nvSpPr>
        <p:spPr>
          <a:xfrm>
            <a:off x="4039762" y="5013738"/>
            <a:ext cx="0" cy="0"/>
          </a:xfrm>
          <a:prstGeom prst="roundRect">
            <a:avLst>
              <a:gd name="adj" fmla="val 100000"/>
            </a:avLst>
          </a:prstGeom>
          <a:solidFill>
            <a:schemeClr val="dk1">
              <a:alpha val="34902"/>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218" name="OTLSHAPE_SLT_40b5cb055cf54be28b41205edde20606_ShapePercentage" hidden="1">
            <a:extLst>
              <a:ext uri="{FF2B5EF4-FFF2-40B4-BE49-F238E27FC236}">
                <a16:creationId xmlns:a16="http://schemas.microsoft.com/office/drawing/2014/main" id="{C3146E67-5BD1-4B60-8448-5E97A378AAF3}"/>
              </a:ext>
            </a:extLst>
          </p:cNvPr>
          <p:cNvSpPr/>
          <p:nvPr>
            <p:custDataLst>
              <p:tags r:id="rId62"/>
            </p:custDataLst>
          </p:nvPr>
        </p:nvSpPr>
        <p:spPr>
          <a:xfrm>
            <a:off x="6177175" y="4554760"/>
            <a:ext cx="0" cy="0"/>
          </a:xfrm>
          <a:prstGeom prst="roundRect">
            <a:avLst>
              <a:gd name="adj" fmla="val 100000"/>
            </a:avLst>
          </a:prstGeom>
          <a:solidFill>
            <a:schemeClr val="dk1">
              <a:alpha val="34902"/>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292" name="OTLSHAPE_SLT_c716fc84e6d441988af52534773768a3_ShapePercentage" hidden="1">
            <a:extLst>
              <a:ext uri="{FF2B5EF4-FFF2-40B4-BE49-F238E27FC236}">
                <a16:creationId xmlns:a16="http://schemas.microsoft.com/office/drawing/2014/main" id="{D3C318A1-FC63-43B2-88AF-915C546F3DCB}"/>
              </a:ext>
            </a:extLst>
          </p:cNvPr>
          <p:cNvSpPr/>
          <p:nvPr>
            <p:custDataLst>
              <p:tags r:id="rId63"/>
            </p:custDataLst>
          </p:nvPr>
        </p:nvSpPr>
        <p:spPr>
          <a:xfrm>
            <a:off x="6207279" y="4763379"/>
            <a:ext cx="0" cy="0"/>
          </a:xfrm>
          <a:prstGeom prst="roundRect">
            <a:avLst>
              <a:gd name="adj" fmla="val 100000"/>
            </a:avLst>
          </a:prstGeom>
          <a:solidFill>
            <a:schemeClr val="dk1">
              <a:alpha val="34902"/>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95" name="OTLSHAPE_SLT_1125577a546f4142bbb7c122a8699caf_ShapePercentage" hidden="1">
            <a:extLst>
              <a:ext uri="{FF2B5EF4-FFF2-40B4-BE49-F238E27FC236}">
                <a16:creationId xmlns:a16="http://schemas.microsoft.com/office/drawing/2014/main" id="{8973B2BE-85F7-4576-B7A2-D01C1584137B}"/>
              </a:ext>
            </a:extLst>
          </p:cNvPr>
          <p:cNvSpPr/>
          <p:nvPr>
            <p:custDataLst>
              <p:tags r:id="rId64"/>
            </p:custDataLst>
          </p:nvPr>
        </p:nvSpPr>
        <p:spPr>
          <a:xfrm>
            <a:off x="6342749" y="5013738"/>
            <a:ext cx="0" cy="0"/>
          </a:xfrm>
          <a:prstGeom prst="roundRect">
            <a:avLst>
              <a:gd name="adj" fmla="val 100000"/>
            </a:avLst>
          </a:prstGeom>
          <a:solidFill>
            <a:schemeClr val="dk1">
              <a:alpha val="34902"/>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41" name="OTLSHAPE_SLM_d7586e43de3d409a861f7d4353a5ac8c_Shape">
            <a:extLst>
              <a:ext uri="{FF2B5EF4-FFF2-40B4-BE49-F238E27FC236}">
                <a16:creationId xmlns:a16="http://schemas.microsoft.com/office/drawing/2014/main" id="{EC1D8541-1C6F-479C-8076-6BE399652BE1}"/>
              </a:ext>
            </a:extLst>
          </p:cNvPr>
          <p:cNvSpPr/>
          <p:nvPr>
            <p:custDataLst>
              <p:tags r:id="rId65"/>
            </p:custDataLst>
          </p:nvPr>
        </p:nvSpPr>
        <p:spPr>
          <a:xfrm>
            <a:off x="5174784" y="3048376"/>
            <a:ext cx="228600" cy="254000"/>
          </a:xfrm>
          <a:prstGeom prst="star5">
            <a:avLst>
              <a:gd name="adj" fmla="val 25000"/>
              <a:gd name="hf" fmla="val 105146"/>
              <a:gd name="vf" fmla="val 110557"/>
            </a:avLst>
          </a:prstGeom>
          <a:solidFill>
            <a:srgbClr val="0072BC"/>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244" name="OTLSHAPE_SLM_af59134ed1784b91aa0cf20dd1c7462f_Shape">
            <a:extLst>
              <a:ext uri="{FF2B5EF4-FFF2-40B4-BE49-F238E27FC236}">
                <a16:creationId xmlns:a16="http://schemas.microsoft.com/office/drawing/2014/main" id="{80EB7591-E6ED-40F0-8B76-91BD113737E1}"/>
              </a:ext>
            </a:extLst>
          </p:cNvPr>
          <p:cNvSpPr/>
          <p:nvPr>
            <p:custDataLst>
              <p:tags r:id="rId66"/>
            </p:custDataLst>
          </p:nvPr>
        </p:nvSpPr>
        <p:spPr>
          <a:xfrm>
            <a:off x="5611298" y="4263851"/>
            <a:ext cx="228600" cy="254000"/>
          </a:xfrm>
          <a:prstGeom prst="star5">
            <a:avLst>
              <a:gd name="adj" fmla="val 25000"/>
              <a:gd name="hf" fmla="val 105146"/>
              <a:gd name="vf" fmla="val 110557"/>
            </a:avLst>
          </a:prstGeom>
          <a:solidFill>
            <a:srgbClr val="0072BC"/>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247" name="OTLSHAPE_SLM_32b39abb0af74f6ab49ae2535256a727_Shape">
            <a:extLst>
              <a:ext uri="{FF2B5EF4-FFF2-40B4-BE49-F238E27FC236}">
                <a16:creationId xmlns:a16="http://schemas.microsoft.com/office/drawing/2014/main" id="{0EAAF222-08F1-4ABF-AD17-824EDF35A402}"/>
              </a:ext>
            </a:extLst>
          </p:cNvPr>
          <p:cNvSpPr/>
          <p:nvPr>
            <p:custDataLst>
              <p:tags r:id="rId67"/>
            </p:custDataLst>
          </p:nvPr>
        </p:nvSpPr>
        <p:spPr>
          <a:xfrm>
            <a:off x="5686559" y="5517425"/>
            <a:ext cx="228600" cy="254000"/>
          </a:xfrm>
          <a:prstGeom prst="star5">
            <a:avLst>
              <a:gd name="adj" fmla="val 25000"/>
              <a:gd name="hf" fmla="val 105146"/>
              <a:gd name="vf" fmla="val 110557"/>
            </a:avLst>
          </a:prstGeom>
          <a:solidFill>
            <a:srgbClr val="0072BC"/>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250" name="OTLSHAPE_SLM_710e41576c8f451aa16ece68807feeb4_Shape">
            <a:extLst>
              <a:ext uri="{FF2B5EF4-FFF2-40B4-BE49-F238E27FC236}">
                <a16:creationId xmlns:a16="http://schemas.microsoft.com/office/drawing/2014/main" id="{3B1368BC-3E32-4CC1-9D1D-198B2F39885C}"/>
              </a:ext>
            </a:extLst>
          </p:cNvPr>
          <p:cNvSpPr/>
          <p:nvPr>
            <p:custDataLst>
              <p:tags r:id="rId68"/>
            </p:custDataLst>
          </p:nvPr>
        </p:nvSpPr>
        <p:spPr>
          <a:xfrm>
            <a:off x="6092968" y="5517425"/>
            <a:ext cx="228600" cy="254000"/>
          </a:xfrm>
          <a:prstGeom prst="star5">
            <a:avLst>
              <a:gd name="adj" fmla="val 25000"/>
              <a:gd name="hf" fmla="val 105146"/>
              <a:gd name="vf" fmla="val 110557"/>
            </a:avLst>
          </a:prstGeom>
          <a:solidFill>
            <a:srgbClr val="0072BC"/>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88" name="OTLSHAPE_SLT_43699d7878c44db89fc3e4d69f852d57_ShapePercentage" hidden="1">
            <a:extLst>
              <a:ext uri="{FF2B5EF4-FFF2-40B4-BE49-F238E27FC236}">
                <a16:creationId xmlns:a16="http://schemas.microsoft.com/office/drawing/2014/main" id="{20F5E7E8-CE17-4ABB-BEB2-2911372EEA07}"/>
              </a:ext>
            </a:extLst>
          </p:cNvPr>
          <p:cNvSpPr/>
          <p:nvPr>
            <p:custDataLst>
              <p:tags r:id="rId69"/>
            </p:custDataLst>
          </p:nvPr>
        </p:nvSpPr>
        <p:spPr>
          <a:xfrm>
            <a:off x="5695494" y="2842207"/>
            <a:ext cx="0" cy="0"/>
          </a:xfrm>
          <a:prstGeom prst="homePlate">
            <a:avLst/>
          </a:prstGeom>
          <a:solidFill>
            <a:schemeClr val="dk1">
              <a:alpha val="34902"/>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8" name="OTLSHAPE_SLT_e95eb4e8825743c690235ec2c8158fd2_ShapePercentage" hidden="1">
            <a:extLst>
              <a:ext uri="{FF2B5EF4-FFF2-40B4-BE49-F238E27FC236}">
                <a16:creationId xmlns:a16="http://schemas.microsoft.com/office/drawing/2014/main" id="{5368B84B-F4C0-4A07-BBE8-43A0BF5F0740}"/>
              </a:ext>
            </a:extLst>
          </p:cNvPr>
          <p:cNvSpPr/>
          <p:nvPr>
            <p:custDataLst>
              <p:tags r:id="rId70"/>
            </p:custDataLst>
          </p:nvPr>
        </p:nvSpPr>
        <p:spPr>
          <a:xfrm>
            <a:off x="6342738" y="4057682"/>
            <a:ext cx="0" cy="0"/>
          </a:xfrm>
          <a:prstGeom prst="rightArrow">
            <a:avLst>
              <a:gd name="adj1" fmla="val 75000"/>
              <a:gd name="adj2" fmla="val 50000"/>
            </a:avLst>
          </a:prstGeom>
          <a:solidFill>
            <a:schemeClr val="dk1">
              <a:alpha val="34902"/>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03" name="OTLSHAPE_SLT_f5ab5ae60e91435fa70e37a436a41cab_ShapePercentage" hidden="1">
            <a:extLst>
              <a:ext uri="{FF2B5EF4-FFF2-40B4-BE49-F238E27FC236}">
                <a16:creationId xmlns:a16="http://schemas.microsoft.com/office/drawing/2014/main" id="{1C810233-1A76-44B1-AA44-4A50BD6CBB56}"/>
              </a:ext>
            </a:extLst>
          </p:cNvPr>
          <p:cNvSpPr/>
          <p:nvPr>
            <p:custDataLst>
              <p:tags r:id="rId71"/>
            </p:custDataLst>
          </p:nvPr>
        </p:nvSpPr>
        <p:spPr>
          <a:xfrm>
            <a:off x="6342749" y="5311257"/>
            <a:ext cx="0" cy="0"/>
          </a:xfrm>
          <a:prstGeom prst="homePlate">
            <a:avLst/>
          </a:prstGeom>
          <a:solidFill>
            <a:schemeClr val="dk1">
              <a:alpha val="34902"/>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1" name="OTLSHAPE_SL_4aae7934cdcc4eb2879ed09dc77663c1_Header">
            <a:extLst>
              <a:ext uri="{FF2B5EF4-FFF2-40B4-BE49-F238E27FC236}">
                <a16:creationId xmlns:a16="http://schemas.microsoft.com/office/drawing/2014/main" id="{F67A2FB4-8BFB-4053-827E-96DA78434D2A}"/>
              </a:ext>
            </a:extLst>
          </p:cNvPr>
          <p:cNvSpPr txBox="1"/>
          <p:nvPr>
            <p:custDataLst>
              <p:tags r:id="rId72"/>
            </p:custDataLst>
          </p:nvPr>
        </p:nvSpPr>
        <p:spPr>
          <a:xfrm>
            <a:off x="63500" y="2104533"/>
            <a:ext cx="800100" cy="186055"/>
          </a:xfrm>
          <a:prstGeom prst="rect">
            <a:avLst/>
          </a:prstGeom>
          <a:noFill/>
        </p:spPr>
        <p:txBody>
          <a:bodyPr vert="horz" wrap="square" lIns="0" tIns="0" rIns="0" bIns="0" rtlCol="0" anchor="ctr" anchorCtr="0">
            <a:noAutofit/>
          </a:bodyPr>
          <a:lstStyle/>
          <a:p>
            <a:pPr algn="ctr"/>
            <a:r>
              <a:rPr lang="en-SG" sz="1200">
                <a:solidFill>
                  <a:srgbClr val="161C23"/>
                </a:solidFill>
                <a:latin typeface="Calibri" panose="020F0502020204030204" pitchFamily="34" charset="0"/>
              </a:rPr>
              <a:t>Singapore</a:t>
            </a:r>
          </a:p>
        </p:txBody>
      </p:sp>
      <p:sp>
        <p:nvSpPr>
          <p:cNvPr id="47" name="OTLSHAPE_SL_31e8f008a48844709c8200bee4c893e4_Header">
            <a:extLst>
              <a:ext uri="{FF2B5EF4-FFF2-40B4-BE49-F238E27FC236}">
                <a16:creationId xmlns:a16="http://schemas.microsoft.com/office/drawing/2014/main" id="{48ADF4B7-C23A-4750-B219-EBCAA3F1C9B9}"/>
              </a:ext>
            </a:extLst>
          </p:cNvPr>
          <p:cNvSpPr txBox="1"/>
          <p:nvPr>
            <p:custDataLst>
              <p:tags r:id="rId73"/>
            </p:custDataLst>
          </p:nvPr>
        </p:nvSpPr>
        <p:spPr>
          <a:xfrm>
            <a:off x="63500" y="2990739"/>
            <a:ext cx="800100" cy="186055"/>
          </a:xfrm>
          <a:prstGeom prst="rect">
            <a:avLst/>
          </a:prstGeom>
          <a:noFill/>
        </p:spPr>
        <p:txBody>
          <a:bodyPr vert="horz" wrap="square" lIns="0" tIns="0" rIns="0" bIns="0" rtlCol="0" anchor="ctr" anchorCtr="0">
            <a:noAutofit/>
          </a:bodyPr>
          <a:lstStyle/>
          <a:p>
            <a:pPr algn="ctr"/>
            <a:r>
              <a:rPr lang="en-SG" sz="1200">
                <a:solidFill>
                  <a:srgbClr val="152542"/>
                </a:solidFill>
                <a:latin typeface="Calibri" panose="020F0502020204030204" pitchFamily="34" charset="0"/>
              </a:rPr>
              <a:t>Uganda</a:t>
            </a:r>
          </a:p>
        </p:txBody>
      </p:sp>
      <p:sp>
        <p:nvSpPr>
          <p:cNvPr id="109" name="OTLSHAPE_SL_421290155cc24cf2a8c517436f50b383_Header">
            <a:extLst>
              <a:ext uri="{FF2B5EF4-FFF2-40B4-BE49-F238E27FC236}">
                <a16:creationId xmlns:a16="http://schemas.microsoft.com/office/drawing/2014/main" id="{DB543D4B-8300-4EAE-B072-87BA23550F69}"/>
              </a:ext>
            </a:extLst>
          </p:cNvPr>
          <p:cNvSpPr txBox="1"/>
          <p:nvPr>
            <p:custDataLst>
              <p:tags r:id="rId74"/>
            </p:custDataLst>
          </p:nvPr>
        </p:nvSpPr>
        <p:spPr>
          <a:xfrm>
            <a:off x="63500" y="4120955"/>
            <a:ext cx="800100" cy="186055"/>
          </a:xfrm>
          <a:prstGeom prst="rect">
            <a:avLst/>
          </a:prstGeom>
          <a:noFill/>
        </p:spPr>
        <p:txBody>
          <a:bodyPr vert="horz" wrap="square" lIns="0" tIns="0" rIns="0" bIns="0" rtlCol="0" anchor="ctr" anchorCtr="0">
            <a:noAutofit/>
          </a:bodyPr>
          <a:lstStyle/>
          <a:p>
            <a:pPr algn="ctr"/>
            <a:r>
              <a:rPr lang="en-SG" sz="1200">
                <a:solidFill>
                  <a:srgbClr val="582707"/>
                </a:solidFill>
                <a:latin typeface="Calibri" panose="020F0502020204030204" pitchFamily="34" charset="0"/>
              </a:rPr>
              <a:t>Vietnam</a:t>
            </a:r>
          </a:p>
        </p:txBody>
      </p:sp>
      <p:sp>
        <p:nvSpPr>
          <p:cNvPr id="143" name="OTLSHAPE_SL_bbda98c77fdd4eb489543e73fe343807_Header">
            <a:extLst>
              <a:ext uri="{FF2B5EF4-FFF2-40B4-BE49-F238E27FC236}">
                <a16:creationId xmlns:a16="http://schemas.microsoft.com/office/drawing/2014/main" id="{6BD112A9-0BF1-4EE0-A885-1192968398C2}"/>
              </a:ext>
            </a:extLst>
          </p:cNvPr>
          <p:cNvSpPr txBox="1"/>
          <p:nvPr>
            <p:custDataLst>
              <p:tags r:id="rId75"/>
            </p:custDataLst>
          </p:nvPr>
        </p:nvSpPr>
        <p:spPr>
          <a:xfrm>
            <a:off x="63500" y="5355479"/>
            <a:ext cx="800100" cy="186055"/>
          </a:xfrm>
          <a:prstGeom prst="rect">
            <a:avLst/>
          </a:prstGeom>
          <a:noFill/>
        </p:spPr>
        <p:txBody>
          <a:bodyPr vert="horz" wrap="square" lIns="0" tIns="0" rIns="0" bIns="0" rtlCol="0" anchor="ctr" anchorCtr="0">
            <a:noAutofit/>
          </a:bodyPr>
          <a:lstStyle/>
          <a:p>
            <a:pPr algn="ctr"/>
            <a:r>
              <a:rPr lang="en-SG" sz="1200">
                <a:solidFill>
                  <a:srgbClr val="373737"/>
                </a:solidFill>
                <a:latin typeface="Calibri" panose="020F0502020204030204" pitchFamily="34" charset="0"/>
              </a:rPr>
              <a:t>Philippines</a:t>
            </a:r>
          </a:p>
        </p:txBody>
      </p:sp>
      <p:sp>
        <p:nvSpPr>
          <p:cNvPr id="6" name="OTLSHAPE_TB_00000000000000000000000000000000_TodayMarkerShape" hidden="1">
            <a:extLst>
              <a:ext uri="{FF2B5EF4-FFF2-40B4-BE49-F238E27FC236}">
                <a16:creationId xmlns:a16="http://schemas.microsoft.com/office/drawing/2014/main" id="{6D074185-698C-45C9-8686-0761F9E8E233}"/>
              </a:ext>
            </a:extLst>
          </p:cNvPr>
          <p:cNvSpPr/>
          <p:nvPr>
            <p:custDataLst>
              <p:tags r:id="rId76"/>
            </p:custDataLst>
          </p:nvPr>
        </p:nvSpPr>
        <p:spPr>
          <a:xfrm>
            <a:off x="947880" y="1116955"/>
            <a:ext cx="76200" cy="84667"/>
          </a:xfrm>
          <a:prstGeom prst="triangle">
            <a:avLst/>
          </a:prstGeom>
          <a:solidFill>
            <a:srgbClr val="FF0000"/>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7" name="OTLSHAPE_TB_00000000000000000000000000000000_TodayMarkerText" hidden="1">
            <a:extLst>
              <a:ext uri="{FF2B5EF4-FFF2-40B4-BE49-F238E27FC236}">
                <a16:creationId xmlns:a16="http://schemas.microsoft.com/office/drawing/2014/main" id="{90517285-1A54-4A7C-9E74-8B5C769165C0}"/>
              </a:ext>
            </a:extLst>
          </p:cNvPr>
          <p:cNvSpPr txBox="1"/>
          <p:nvPr>
            <p:custDataLst>
              <p:tags r:id="rId77"/>
            </p:custDataLst>
          </p:nvPr>
        </p:nvSpPr>
        <p:spPr>
          <a:xfrm>
            <a:off x="7276677" y="1631130"/>
            <a:ext cx="0" cy="0"/>
          </a:xfrm>
          <a:prstGeom prst="rect">
            <a:avLst/>
          </a:prstGeom>
          <a:noFill/>
        </p:spPr>
        <p:txBody>
          <a:bodyPr vert="horz" wrap="none" lIns="0" tIns="0" rIns="0" bIns="0" rtlCol="0" anchor="ctr" anchorCtr="0">
            <a:spAutoFit/>
          </a:bodyPr>
          <a:lstStyle/>
          <a:p>
            <a:pPr algn="ctr"/>
            <a:r>
              <a:rPr lang="en-SG" sz="1200" spc="-9">
                <a:solidFill>
                  <a:schemeClr val="dk1"/>
                </a:solidFill>
                <a:latin typeface="Calibri" panose="020F0502020204030204" pitchFamily="34" charset="0"/>
              </a:rPr>
              <a:t>Today</a:t>
            </a:r>
          </a:p>
        </p:txBody>
      </p:sp>
      <p:sp>
        <p:nvSpPr>
          <p:cNvPr id="8" name="OTLSHAPE_TB_00000000000000000000000000000000_TimescaleInterval1">
            <a:extLst>
              <a:ext uri="{FF2B5EF4-FFF2-40B4-BE49-F238E27FC236}">
                <a16:creationId xmlns:a16="http://schemas.microsoft.com/office/drawing/2014/main" id="{E5801643-DA2C-43A9-A7E0-62EF2800CB6A}"/>
              </a:ext>
            </a:extLst>
          </p:cNvPr>
          <p:cNvSpPr txBox="1"/>
          <p:nvPr>
            <p:custDataLst>
              <p:tags r:id="rId78"/>
            </p:custDataLst>
          </p:nvPr>
        </p:nvSpPr>
        <p:spPr>
          <a:xfrm>
            <a:off x="1047665" y="1446483"/>
            <a:ext cx="249364" cy="177800"/>
          </a:xfrm>
          <a:prstGeom prst="rect">
            <a:avLst/>
          </a:prstGeom>
          <a:noFill/>
        </p:spPr>
        <p:txBody>
          <a:bodyPr vert="horz" wrap="none" lIns="0" tIns="0" rIns="0" bIns="0" rtlCol="0" anchor="ctr" anchorCtr="0">
            <a:noAutofit/>
          </a:bodyPr>
          <a:lstStyle/>
          <a:p>
            <a:r>
              <a:rPr lang="en-SG" sz="1200" spc="-20">
                <a:solidFill>
                  <a:schemeClr val="lt1"/>
                </a:solidFill>
                <a:latin typeface="Calibri" panose="020F0502020204030204" pitchFamily="34" charset="0"/>
              </a:rPr>
              <a:t>Nov</a:t>
            </a:r>
          </a:p>
        </p:txBody>
      </p:sp>
      <p:sp>
        <p:nvSpPr>
          <p:cNvPr id="9" name="OTLSHAPE_TB_00000000000000000000000000000000_TimescaleInterval2">
            <a:extLst>
              <a:ext uri="{FF2B5EF4-FFF2-40B4-BE49-F238E27FC236}">
                <a16:creationId xmlns:a16="http://schemas.microsoft.com/office/drawing/2014/main" id="{94E0FEAA-BD0D-4486-86F8-4604F4F2E1A7}"/>
              </a:ext>
            </a:extLst>
          </p:cNvPr>
          <p:cNvSpPr txBox="1"/>
          <p:nvPr>
            <p:custDataLst>
              <p:tags r:id="rId79"/>
            </p:custDataLst>
          </p:nvPr>
        </p:nvSpPr>
        <p:spPr>
          <a:xfrm>
            <a:off x="1965850" y="1446483"/>
            <a:ext cx="203582" cy="177800"/>
          </a:xfrm>
          <a:prstGeom prst="rect">
            <a:avLst/>
          </a:prstGeom>
          <a:noFill/>
        </p:spPr>
        <p:txBody>
          <a:bodyPr vert="horz" wrap="none" lIns="0" tIns="0" rIns="0" bIns="0" rtlCol="0" anchor="ctr" anchorCtr="0">
            <a:noAutofit/>
          </a:bodyPr>
          <a:lstStyle/>
          <a:p>
            <a:r>
              <a:rPr lang="en-SG" sz="1200" spc="-20">
                <a:solidFill>
                  <a:schemeClr val="lt1"/>
                </a:solidFill>
                <a:latin typeface="Calibri" panose="020F0502020204030204" pitchFamily="34" charset="0"/>
              </a:rPr>
              <a:t>Jan</a:t>
            </a:r>
          </a:p>
        </p:txBody>
      </p:sp>
      <p:sp>
        <p:nvSpPr>
          <p:cNvPr id="10" name="OTLSHAPE_TB_00000000000000000000000000000000_TimescaleInterval3">
            <a:extLst>
              <a:ext uri="{FF2B5EF4-FFF2-40B4-BE49-F238E27FC236}">
                <a16:creationId xmlns:a16="http://schemas.microsoft.com/office/drawing/2014/main" id="{31D11552-F4B1-47B0-A636-4A9EC6DF4616}"/>
              </a:ext>
            </a:extLst>
          </p:cNvPr>
          <p:cNvSpPr txBox="1"/>
          <p:nvPr>
            <p:custDataLst>
              <p:tags r:id="rId80"/>
            </p:custDataLst>
          </p:nvPr>
        </p:nvSpPr>
        <p:spPr>
          <a:xfrm>
            <a:off x="2868982" y="1446483"/>
            <a:ext cx="258084" cy="177800"/>
          </a:xfrm>
          <a:prstGeom prst="rect">
            <a:avLst/>
          </a:prstGeom>
          <a:noFill/>
        </p:spPr>
        <p:txBody>
          <a:bodyPr vert="horz" wrap="none" lIns="0" tIns="0" rIns="0" bIns="0" rtlCol="0" anchor="ctr" anchorCtr="0">
            <a:noAutofit/>
          </a:bodyPr>
          <a:lstStyle/>
          <a:p>
            <a:r>
              <a:rPr lang="en-SG" sz="1200" spc="-18">
                <a:solidFill>
                  <a:schemeClr val="lt1"/>
                </a:solidFill>
                <a:latin typeface="Calibri" panose="020F0502020204030204" pitchFamily="34" charset="0"/>
              </a:rPr>
              <a:t>Mar</a:t>
            </a:r>
          </a:p>
        </p:txBody>
      </p:sp>
      <p:sp>
        <p:nvSpPr>
          <p:cNvPr id="11" name="OTLSHAPE_TB_00000000000000000000000000000000_TimescaleInterval4">
            <a:extLst>
              <a:ext uri="{FF2B5EF4-FFF2-40B4-BE49-F238E27FC236}">
                <a16:creationId xmlns:a16="http://schemas.microsoft.com/office/drawing/2014/main" id="{B05D3CF8-5ABE-4023-8F12-1F770CBD69E0}"/>
              </a:ext>
            </a:extLst>
          </p:cNvPr>
          <p:cNvSpPr txBox="1"/>
          <p:nvPr>
            <p:custDataLst>
              <p:tags r:id="rId81"/>
            </p:custDataLst>
          </p:nvPr>
        </p:nvSpPr>
        <p:spPr>
          <a:xfrm>
            <a:off x="3787166" y="1446483"/>
            <a:ext cx="271228" cy="177800"/>
          </a:xfrm>
          <a:prstGeom prst="rect">
            <a:avLst/>
          </a:prstGeom>
          <a:noFill/>
        </p:spPr>
        <p:txBody>
          <a:bodyPr vert="horz" wrap="none" lIns="0" tIns="0" rIns="0" bIns="0" rtlCol="0" anchor="ctr" anchorCtr="0">
            <a:noAutofit/>
          </a:bodyPr>
          <a:lstStyle/>
          <a:p>
            <a:r>
              <a:rPr lang="en-SG" sz="1200" spc="-18">
                <a:solidFill>
                  <a:schemeClr val="lt1"/>
                </a:solidFill>
                <a:latin typeface="Calibri" panose="020F0502020204030204" pitchFamily="34" charset="0"/>
              </a:rPr>
              <a:t>May</a:t>
            </a:r>
          </a:p>
        </p:txBody>
      </p:sp>
      <p:sp>
        <p:nvSpPr>
          <p:cNvPr id="12" name="OTLSHAPE_TB_00000000000000000000000000000000_TimescaleInterval5">
            <a:extLst>
              <a:ext uri="{FF2B5EF4-FFF2-40B4-BE49-F238E27FC236}">
                <a16:creationId xmlns:a16="http://schemas.microsoft.com/office/drawing/2014/main" id="{EEDF29BC-54AF-4EAE-877E-E2D06126A168}"/>
              </a:ext>
            </a:extLst>
          </p:cNvPr>
          <p:cNvSpPr txBox="1"/>
          <p:nvPr>
            <p:custDataLst>
              <p:tags r:id="rId82"/>
            </p:custDataLst>
          </p:nvPr>
        </p:nvSpPr>
        <p:spPr>
          <a:xfrm>
            <a:off x="4705350" y="1446483"/>
            <a:ext cx="158185" cy="177800"/>
          </a:xfrm>
          <a:prstGeom prst="rect">
            <a:avLst/>
          </a:prstGeom>
          <a:noFill/>
        </p:spPr>
        <p:txBody>
          <a:bodyPr vert="horz" wrap="none" lIns="0" tIns="0" rIns="0" bIns="0" rtlCol="0" anchor="ctr" anchorCtr="0">
            <a:noAutofit/>
          </a:bodyPr>
          <a:lstStyle/>
          <a:p>
            <a:r>
              <a:rPr lang="en-SG" sz="1200" spc="-20">
                <a:solidFill>
                  <a:schemeClr val="lt1"/>
                </a:solidFill>
                <a:latin typeface="Calibri" panose="020F0502020204030204" pitchFamily="34" charset="0"/>
              </a:rPr>
              <a:t>Jul</a:t>
            </a:r>
          </a:p>
        </p:txBody>
      </p:sp>
      <p:sp>
        <p:nvSpPr>
          <p:cNvPr id="13" name="OTLSHAPE_TB_00000000000000000000000000000000_ScaleMarking1">
            <a:extLst>
              <a:ext uri="{FF2B5EF4-FFF2-40B4-BE49-F238E27FC236}">
                <a16:creationId xmlns:a16="http://schemas.microsoft.com/office/drawing/2014/main" id="{F2142F50-F040-4AF3-9ACF-953E5526EE1C}"/>
              </a:ext>
            </a:extLst>
          </p:cNvPr>
          <p:cNvSpPr txBox="1"/>
          <p:nvPr>
            <p:custDataLst>
              <p:tags r:id="rId83"/>
            </p:custDataLst>
          </p:nvPr>
        </p:nvSpPr>
        <p:spPr>
          <a:xfrm>
            <a:off x="1047665" y="1222328"/>
            <a:ext cx="304955" cy="186055"/>
          </a:xfrm>
          <a:prstGeom prst="rect">
            <a:avLst/>
          </a:prstGeom>
          <a:noFill/>
        </p:spPr>
        <p:txBody>
          <a:bodyPr vert="horz" wrap="none" lIns="0" tIns="0" rIns="0" bIns="0" rtlCol="0" anchor="ctr" anchorCtr="0">
            <a:noAutofit/>
          </a:bodyPr>
          <a:lstStyle/>
          <a:p>
            <a:r>
              <a:rPr lang="en-SG" sz="1200" spc="-20">
                <a:solidFill>
                  <a:schemeClr val="dk2"/>
                </a:solidFill>
                <a:latin typeface="Calibri" panose="020F0502020204030204" pitchFamily="34" charset="0"/>
              </a:rPr>
              <a:t>2019</a:t>
            </a:r>
          </a:p>
        </p:txBody>
      </p:sp>
      <p:sp>
        <p:nvSpPr>
          <p:cNvPr id="14" name="OTLSHAPE_TB_00000000000000000000000000000000_ScaleMarking2">
            <a:extLst>
              <a:ext uri="{FF2B5EF4-FFF2-40B4-BE49-F238E27FC236}">
                <a16:creationId xmlns:a16="http://schemas.microsoft.com/office/drawing/2014/main" id="{950B1185-54E3-407C-BD98-402825C187E6}"/>
              </a:ext>
            </a:extLst>
          </p:cNvPr>
          <p:cNvSpPr txBox="1"/>
          <p:nvPr>
            <p:custDataLst>
              <p:tags r:id="rId84"/>
            </p:custDataLst>
          </p:nvPr>
        </p:nvSpPr>
        <p:spPr>
          <a:xfrm>
            <a:off x="1965850" y="1222328"/>
            <a:ext cx="304955" cy="186055"/>
          </a:xfrm>
          <a:prstGeom prst="rect">
            <a:avLst/>
          </a:prstGeom>
          <a:noFill/>
        </p:spPr>
        <p:txBody>
          <a:bodyPr vert="horz" wrap="none" lIns="0" tIns="0" rIns="0" bIns="0" rtlCol="0" anchor="ctr" anchorCtr="0">
            <a:noAutofit/>
          </a:bodyPr>
          <a:lstStyle/>
          <a:p>
            <a:r>
              <a:rPr lang="en-SG" sz="1200" spc="-20">
                <a:solidFill>
                  <a:schemeClr val="dk2"/>
                </a:solidFill>
                <a:latin typeface="Calibri" panose="020F0502020204030204" pitchFamily="34" charset="0"/>
              </a:rPr>
              <a:t>2020</a:t>
            </a:r>
          </a:p>
        </p:txBody>
      </p:sp>
      <p:sp>
        <p:nvSpPr>
          <p:cNvPr id="28" name="OTLSHAPE_SLT_cf74e01d93be45bab98c5fa9bac974e2_Duration" hidden="1">
            <a:extLst>
              <a:ext uri="{FF2B5EF4-FFF2-40B4-BE49-F238E27FC236}">
                <a16:creationId xmlns:a16="http://schemas.microsoft.com/office/drawing/2014/main" id="{A64EA2E8-A59C-4B34-8739-6387F67E2F6F}"/>
              </a:ext>
            </a:extLst>
          </p:cNvPr>
          <p:cNvSpPr txBox="1"/>
          <p:nvPr>
            <p:custDataLst>
              <p:tags r:id="rId85"/>
            </p:custDataLst>
          </p:nvPr>
        </p:nvSpPr>
        <p:spPr>
          <a:xfrm>
            <a:off x="9524" y="-324825"/>
            <a:ext cx="393700" cy="165100"/>
          </a:xfrm>
          <a:prstGeom prst="rect">
            <a:avLst/>
          </a:prstGeom>
          <a:noFill/>
        </p:spPr>
        <p:txBody>
          <a:bodyPr vert="horz" wrap="square" lIns="0" tIns="0" rIns="0" bIns="0" rtlCol="0" anchor="ctr" anchorCtr="0">
            <a:spAutoFit/>
          </a:bodyPr>
          <a:lstStyle/>
          <a:p>
            <a:r>
              <a:rPr lang="en-SG" sz="1000">
                <a:solidFill>
                  <a:schemeClr val="accent2"/>
                </a:solidFill>
                <a:latin typeface="Calibri" panose="020F0502020204030204" pitchFamily="34" charset="0"/>
              </a:rPr>
              <a:t>66 days</a:t>
            </a:r>
          </a:p>
        </p:txBody>
      </p:sp>
      <p:sp>
        <p:nvSpPr>
          <p:cNvPr id="29" name="OTLSHAPE_SLT_cf74e01d93be45bab98c5fa9bac974e2_TextPercentage" hidden="1">
            <a:extLst>
              <a:ext uri="{FF2B5EF4-FFF2-40B4-BE49-F238E27FC236}">
                <a16:creationId xmlns:a16="http://schemas.microsoft.com/office/drawing/2014/main" id="{31233766-148E-40F5-99CB-AE17A5402291}"/>
              </a:ext>
            </a:extLst>
          </p:cNvPr>
          <p:cNvSpPr txBox="1"/>
          <p:nvPr>
            <p:custDataLst>
              <p:tags r:id="rId86"/>
            </p:custDataLst>
          </p:nvPr>
        </p:nvSpPr>
        <p:spPr>
          <a:xfrm>
            <a:off x="9525" y="835997"/>
            <a:ext cx="0" cy="0"/>
          </a:xfrm>
          <a:prstGeom prst="rect">
            <a:avLst/>
          </a:prstGeom>
          <a:noFill/>
        </p:spPr>
        <p:txBody>
          <a:bodyPr vert="horz" wrap="square" lIns="0" tIns="0" rIns="0" bIns="0" rtlCol="0" anchor="ctr" anchorCtr="0">
            <a:spAutoFit/>
          </a:bodyPr>
          <a:lstStyle/>
          <a:p>
            <a:endParaRPr lang="en-SG" sz="1000">
              <a:solidFill>
                <a:schemeClr val="accent2"/>
              </a:solidFill>
              <a:latin typeface="Calibri" panose="020F0502020204030204" pitchFamily="34" charset="0"/>
            </a:endParaRPr>
          </a:p>
        </p:txBody>
      </p:sp>
      <p:sp>
        <p:nvSpPr>
          <p:cNvPr id="30" name="OTLSHAPE_SLT_cf74e01d93be45bab98c5fa9bac974e2_StartDate" hidden="1">
            <a:extLst>
              <a:ext uri="{FF2B5EF4-FFF2-40B4-BE49-F238E27FC236}">
                <a16:creationId xmlns:a16="http://schemas.microsoft.com/office/drawing/2014/main" id="{E0A51D98-CFAC-404A-A101-7F7ED509E28C}"/>
              </a:ext>
            </a:extLst>
          </p:cNvPr>
          <p:cNvSpPr txBox="1"/>
          <p:nvPr>
            <p:custDataLst>
              <p:tags r:id="rId87"/>
            </p:custDataLst>
          </p:nvPr>
        </p:nvSpPr>
        <p:spPr>
          <a:xfrm>
            <a:off x="9525" y="835997"/>
            <a:ext cx="0" cy="0"/>
          </a:xfrm>
          <a:prstGeom prst="rect">
            <a:avLst/>
          </a:prstGeom>
          <a:noFill/>
        </p:spPr>
        <p:txBody>
          <a:bodyPr vert="horz" wrap="square" lIns="0" tIns="0" rIns="0" bIns="0" rtlCol="0" anchor="ctr" anchorCtr="0">
            <a:spAutoFit/>
          </a:bodyPr>
          <a:lstStyle/>
          <a:p>
            <a:pPr algn="r"/>
            <a:endParaRPr lang="en-SG" sz="1000">
              <a:solidFill>
                <a:schemeClr val="dk2"/>
              </a:solidFill>
              <a:latin typeface="Calibri" panose="020F0502020204030204" pitchFamily="34" charset="0"/>
            </a:endParaRPr>
          </a:p>
        </p:txBody>
      </p:sp>
      <p:sp>
        <p:nvSpPr>
          <p:cNvPr id="31" name="OTLSHAPE_SLT_cf74e01d93be45bab98c5fa9bac974e2_EndDate" hidden="1">
            <a:extLst>
              <a:ext uri="{FF2B5EF4-FFF2-40B4-BE49-F238E27FC236}">
                <a16:creationId xmlns:a16="http://schemas.microsoft.com/office/drawing/2014/main" id="{F3D539B6-BD1E-434B-9D31-A9926D0F925C}"/>
              </a:ext>
            </a:extLst>
          </p:cNvPr>
          <p:cNvSpPr txBox="1"/>
          <p:nvPr>
            <p:custDataLst>
              <p:tags r:id="rId88"/>
            </p:custDataLst>
          </p:nvPr>
        </p:nvSpPr>
        <p:spPr>
          <a:xfrm>
            <a:off x="9525" y="835997"/>
            <a:ext cx="0" cy="0"/>
          </a:xfrm>
          <a:prstGeom prst="rect">
            <a:avLst/>
          </a:prstGeom>
          <a:noFill/>
        </p:spPr>
        <p:txBody>
          <a:bodyPr vert="horz" wrap="square" lIns="0" tIns="0" rIns="0" bIns="0" rtlCol="0" anchor="ctr" anchorCtr="0">
            <a:spAutoFit/>
          </a:bodyPr>
          <a:lstStyle/>
          <a:p>
            <a:pPr algn="r"/>
            <a:endParaRPr lang="en-SG" sz="1000">
              <a:solidFill>
                <a:schemeClr val="dk2"/>
              </a:solidFill>
              <a:latin typeface="Calibri" panose="020F0502020204030204" pitchFamily="34" charset="0"/>
            </a:endParaRPr>
          </a:p>
        </p:txBody>
      </p:sp>
      <p:sp>
        <p:nvSpPr>
          <p:cNvPr id="33" name="OTLSHAPE_SLT_cf74e01d93be45bab98c5fa9bac974e2_Title">
            <a:extLst>
              <a:ext uri="{FF2B5EF4-FFF2-40B4-BE49-F238E27FC236}">
                <a16:creationId xmlns:a16="http://schemas.microsoft.com/office/drawing/2014/main" id="{01F3D9F0-D587-463A-97F0-5B74F052774A}"/>
              </a:ext>
            </a:extLst>
          </p:cNvPr>
          <p:cNvSpPr txBox="1"/>
          <p:nvPr>
            <p:custDataLst>
              <p:tags r:id="rId89"/>
            </p:custDataLst>
          </p:nvPr>
        </p:nvSpPr>
        <p:spPr>
          <a:xfrm>
            <a:off x="2032798" y="2112301"/>
            <a:ext cx="317500" cy="170519"/>
          </a:xfrm>
          <a:prstGeom prst="rect">
            <a:avLst/>
          </a:prstGeom>
          <a:noFill/>
        </p:spPr>
        <p:txBody>
          <a:bodyPr vert="horz" wrap="square" lIns="0" tIns="0" rIns="0" bIns="0" rtlCol="0" anchor="ctr" anchorCtr="0">
            <a:spAutoFit/>
          </a:bodyPr>
          <a:lstStyle/>
          <a:p>
            <a:pPr algn="ctr"/>
            <a:r>
              <a:rPr lang="en-SG" sz="1100" b="1" spc="-12">
                <a:solidFill>
                  <a:schemeClr val="dk1"/>
                </a:solidFill>
                <a:latin typeface="Calibri" panose="020F0502020204030204" pitchFamily="34" charset="0"/>
              </a:rPr>
              <a:t>DSRB</a:t>
            </a:r>
          </a:p>
        </p:txBody>
      </p:sp>
      <p:sp>
        <p:nvSpPr>
          <p:cNvPr id="36" name="OTLSHAPE_SLT_245197a3ef3b4fe28bec6b8e59a532a4_Duration" hidden="1">
            <a:extLst>
              <a:ext uri="{FF2B5EF4-FFF2-40B4-BE49-F238E27FC236}">
                <a16:creationId xmlns:a16="http://schemas.microsoft.com/office/drawing/2014/main" id="{829BFEE6-1B7D-4C02-B918-36EDE2F2790C}"/>
              </a:ext>
            </a:extLst>
          </p:cNvPr>
          <p:cNvSpPr txBox="1"/>
          <p:nvPr>
            <p:custDataLst>
              <p:tags r:id="rId90"/>
            </p:custDataLst>
          </p:nvPr>
        </p:nvSpPr>
        <p:spPr>
          <a:xfrm>
            <a:off x="9524" y="-324825"/>
            <a:ext cx="393700" cy="165100"/>
          </a:xfrm>
          <a:prstGeom prst="rect">
            <a:avLst/>
          </a:prstGeom>
          <a:noFill/>
        </p:spPr>
        <p:txBody>
          <a:bodyPr vert="horz" wrap="square" lIns="0" tIns="0" rIns="0" bIns="0" rtlCol="0" anchor="ctr" anchorCtr="0">
            <a:spAutoFit/>
          </a:bodyPr>
          <a:lstStyle/>
          <a:p>
            <a:r>
              <a:rPr lang="en-SG" sz="1000">
                <a:solidFill>
                  <a:schemeClr val="accent2"/>
                </a:solidFill>
                <a:latin typeface="Calibri" panose="020F0502020204030204" pitchFamily="34" charset="0"/>
              </a:rPr>
              <a:t>50 days</a:t>
            </a:r>
          </a:p>
        </p:txBody>
      </p:sp>
      <p:sp>
        <p:nvSpPr>
          <p:cNvPr id="37" name="OTLSHAPE_SLT_245197a3ef3b4fe28bec6b8e59a532a4_TextPercentage" hidden="1">
            <a:extLst>
              <a:ext uri="{FF2B5EF4-FFF2-40B4-BE49-F238E27FC236}">
                <a16:creationId xmlns:a16="http://schemas.microsoft.com/office/drawing/2014/main" id="{5CB7B9B3-87C7-4070-B103-CE88100ACB3E}"/>
              </a:ext>
            </a:extLst>
          </p:cNvPr>
          <p:cNvSpPr txBox="1"/>
          <p:nvPr>
            <p:custDataLst>
              <p:tags r:id="rId91"/>
            </p:custDataLst>
          </p:nvPr>
        </p:nvSpPr>
        <p:spPr>
          <a:xfrm>
            <a:off x="9525" y="835997"/>
            <a:ext cx="0" cy="0"/>
          </a:xfrm>
          <a:prstGeom prst="rect">
            <a:avLst/>
          </a:prstGeom>
          <a:noFill/>
        </p:spPr>
        <p:txBody>
          <a:bodyPr vert="horz" wrap="square" lIns="0" tIns="0" rIns="0" bIns="0" rtlCol="0" anchor="ctr" anchorCtr="0">
            <a:spAutoFit/>
          </a:bodyPr>
          <a:lstStyle/>
          <a:p>
            <a:endParaRPr lang="en-SG" sz="1000">
              <a:solidFill>
                <a:schemeClr val="accent2"/>
              </a:solidFill>
              <a:latin typeface="Calibri" panose="020F0502020204030204" pitchFamily="34" charset="0"/>
            </a:endParaRPr>
          </a:p>
        </p:txBody>
      </p:sp>
      <p:sp>
        <p:nvSpPr>
          <p:cNvPr id="38" name="OTLSHAPE_SLT_245197a3ef3b4fe28bec6b8e59a532a4_StartDate" hidden="1">
            <a:extLst>
              <a:ext uri="{FF2B5EF4-FFF2-40B4-BE49-F238E27FC236}">
                <a16:creationId xmlns:a16="http://schemas.microsoft.com/office/drawing/2014/main" id="{1ED82F73-307B-4175-BF8A-208EFEF8A860}"/>
              </a:ext>
            </a:extLst>
          </p:cNvPr>
          <p:cNvSpPr txBox="1"/>
          <p:nvPr>
            <p:custDataLst>
              <p:tags r:id="rId92"/>
            </p:custDataLst>
          </p:nvPr>
        </p:nvSpPr>
        <p:spPr>
          <a:xfrm>
            <a:off x="9525" y="835997"/>
            <a:ext cx="0" cy="0"/>
          </a:xfrm>
          <a:prstGeom prst="rect">
            <a:avLst/>
          </a:prstGeom>
          <a:noFill/>
        </p:spPr>
        <p:txBody>
          <a:bodyPr vert="horz" wrap="square" lIns="0" tIns="0" rIns="0" bIns="0" rtlCol="0" anchor="ctr" anchorCtr="0">
            <a:spAutoFit/>
          </a:bodyPr>
          <a:lstStyle/>
          <a:p>
            <a:pPr algn="r"/>
            <a:endParaRPr lang="en-SG" sz="1000">
              <a:solidFill>
                <a:schemeClr val="dk2"/>
              </a:solidFill>
              <a:latin typeface="Calibri" panose="020F0502020204030204" pitchFamily="34" charset="0"/>
            </a:endParaRPr>
          </a:p>
        </p:txBody>
      </p:sp>
      <p:sp>
        <p:nvSpPr>
          <p:cNvPr id="39" name="OTLSHAPE_SLT_245197a3ef3b4fe28bec6b8e59a532a4_EndDate" hidden="1">
            <a:extLst>
              <a:ext uri="{FF2B5EF4-FFF2-40B4-BE49-F238E27FC236}">
                <a16:creationId xmlns:a16="http://schemas.microsoft.com/office/drawing/2014/main" id="{5DB2374B-C9DD-4E60-B276-5B8EE09D0932}"/>
              </a:ext>
            </a:extLst>
          </p:cNvPr>
          <p:cNvSpPr txBox="1"/>
          <p:nvPr>
            <p:custDataLst>
              <p:tags r:id="rId93"/>
            </p:custDataLst>
          </p:nvPr>
        </p:nvSpPr>
        <p:spPr>
          <a:xfrm>
            <a:off x="9525" y="835997"/>
            <a:ext cx="0" cy="0"/>
          </a:xfrm>
          <a:prstGeom prst="rect">
            <a:avLst/>
          </a:prstGeom>
          <a:noFill/>
        </p:spPr>
        <p:txBody>
          <a:bodyPr vert="horz" wrap="square" lIns="0" tIns="0" rIns="0" bIns="0" rtlCol="0" anchor="ctr" anchorCtr="0">
            <a:spAutoFit/>
          </a:bodyPr>
          <a:lstStyle/>
          <a:p>
            <a:pPr algn="r"/>
            <a:endParaRPr lang="en-SG" sz="1000">
              <a:solidFill>
                <a:schemeClr val="dk2"/>
              </a:solidFill>
              <a:latin typeface="Calibri" panose="020F0502020204030204" pitchFamily="34" charset="0"/>
            </a:endParaRPr>
          </a:p>
        </p:txBody>
      </p:sp>
      <p:sp>
        <p:nvSpPr>
          <p:cNvPr id="41" name="OTLSHAPE_SLT_245197a3ef3b4fe28bec6b8e59a532a4_Title">
            <a:extLst>
              <a:ext uri="{FF2B5EF4-FFF2-40B4-BE49-F238E27FC236}">
                <a16:creationId xmlns:a16="http://schemas.microsoft.com/office/drawing/2014/main" id="{AFE4359E-3EF6-4CFE-B568-A977626627AB}"/>
              </a:ext>
            </a:extLst>
          </p:cNvPr>
          <p:cNvSpPr txBox="1"/>
          <p:nvPr>
            <p:custDataLst>
              <p:tags r:id="rId94"/>
            </p:custDataLst>
          </p:nvPr>
        </p:nvSpPr>
        <p:spPr>
          <a:xfrm>
            <a:off x="2235356" y="2320920"/>
            <a:ext cx="241300" cy="170519"/>
          </a:xfrm>
          <a:prstGeom prst="rect">
            <a:avLst/>
          </a:prstGeom>
          <a:noFill/>
        </p:spPr>
        <p:txBody>
          <a:bodyPr vert="horz" wrap="square" lIns="0" tIns="0" rIns="0" bIns="0" rtlCol="0" anchor="ctr" anchorCtr="0">
            <a:spAutoFit/>
          </a:bodyPr>
          <a:lstStyle/>
          <a:p>
            <a:pPr algn="ctr"/>
            <a:r>
              <a:rPr lang="en-SG" sz="1100" b="1" spc="-18">
                <a:solidFill>
                  <a:schemeClr val="dk1"/>
                </a:solidFill>
                <a:latin typeface="Calibri" panose="020F0502020204030204" pitchFamily="34" charset="0"/>
              </a:rPr>
              <a:t>HSA</a:t>
            </a:r>
          </a:p>
        </p:txBody>
      </p:sp>
      <p:sp>
        <p:nvSpPr>
          <p:cNvPr id="42" name="OTLSHAPE_TB_00000000000000000000000000000000_TimescaleInterval6">
            <a:extLst>
              <a:ext uri="{FF2B5EF4-FFF2-40B4-BE49-F238E27FC236}">
                <a16:creationId xmlns:a16="http://schemas.microsoft.com/office/drawing/2014/main" id="{114D208F-3C41-4DEC-B8DD-4F552716360E}"/>
              </a:ext>
            </a:extLst>
          </p:cNvPr>
          <p:cNvSpPr txBox="1"/>
          <p:nvPr>
            <p:custDataLst>
              <p:tags r:id="rId95"/>
            </p:custDataLst>
          </p:nvPr>
        </p:nvSpPr>
        <p:spPr>
          <a:xfrm>
            <a:off x="5638586" y="1446483"/>
            <a:ext cx="227626" cy="177800"/>
          </a:xfrm>
          <a:prstGeom prst="rect">
            <a:avLst/>
          </a:prstGeom>
          <a:noFill/>
        </p:spPr>
        <p:txBody>
          <a:bodyPr vert="horz" wrap="none" lIns="0" tIns="0" rIns="0" bIns="0" rtlCol="0" anchor="ctr" anchorCtr="0">
            <a:noAutofit/>
          </a:bodyPr>
          <a:lstStyle/>
          <a:p>
            <a:r>
              <a:rPr lang="en-SG" sz="1200" spc="-18">
                <a:solidFill>
                  <a:schemeClr val="lt1"/>
                </a:solidFill>
                <a:latin typeface="Calibri" panose="020F0502020204030204" pitchFamily="34" charset="0"/>
              </a:rPr>
              <a:t>Sep</a:t>
            </a:r>
          </a:p>
        </p:txBody>
      </p:sp>
      <p:sp>
        <p:nvSpPr>
          <p:cNvPr id="43" name="OTLSHAPE_TB_00000000000000000000000000000000_TimescaleInterval7">
            <a:extLst>
              <a:ext uri="{FF2B5EF4-FFF2-40B4-BE49-F238E27FC236}">
                <a16:creationId xmlns:a16="http://schemas.microsoft.com/office/drawing/2014/main" id="{2E9330FA-204A-4239-971B-8EEAEF7C355F}"/>
              </a:ext>
            </a:extLst>
          </p:cNvPr>
          <p:cNvSpPr txBox="1"/>
          <p:nvPr>
            <p:custDataLst>
              <p:tags r:id="rId96"/>
            </p:custDataLst>
          </p:nvPr>
        </p:nvSpPr>
        <p:spPr>
          <a:xfrm>
            <a:off x="6556771" y="1446483"/>
            <a:ext cx="249364" cy="177800"/>
          </a:xfrm>
          <a:prstGeom prst="rect">
            <a:avLst/>
          </a:prstGeom>
          <a:noFill/>
        </p:spPr>
        <p:txBody>
          <a:bodyPr vert="horz" wrap="none" lIns="0" tIns="0" rIns="0" bIns="0" rtlCol="0" anchor="ctr" anchorCtr="0">
            <a:noAutofit/>
          </a:bodyPr>
          <a:lstStyle/>
          <a:p>
            <a:r>
              <a:rPr lang="en-SG" sz="1200" spc="-20">
                <a:solidFill>
                  <a:schemeClr val="lt1"/>
                </a:solidFill>
                <a:latin typeface="Calibri" panose="020F0502020204030204" pitchFamily="34" charset="0"/>
              </a:rPr>
              <a:t>Nov</a:t>
            </a:r>
          </a:p>
        </p:txBody>
      </p:sp>
      <p:sp>
        <p:nvSpPr>
          <p:cNvPr id="53" name="OTLSHAPE_SLT_c605668d97864711b3a5267a2104a248_Duration" hidden="1">
            <a:extLst>
              <a:ext uri="{FF2B5EF4-FFF2-40B4-BE49-F238E27FC236}">
                <a16:creationId xmlns:a16="http://schemas.microsoft.com/office/drawing/2014/main" id="{E73FDD91-1808-42D6-A197-A3C8C04B6033}"/>
              </a:ext>
            </a:extLst>
          </p:cNvPr>
          <p:cNvSpPr txBox="1"/>
          <p:nvPr>
            <p:custDataLst>
              <p:tags r:id="rId97"/>
            </p:custDataLst>
          </p:nvPr>
        </p:nvSpPr>
        <p:spPr>
          <a:xfrm>
            <a:off x="9524" y="-324825"/>
            <a:ext cx="393700" cy="165100"/>
          </a:xfrm>
          <a:prstGeom prst="rect">
            <a:avLst/>
          </a:prstGeom>
          <a:noFill/>
        </p:spPr>
        <p:txBody>
          <a:bodyPr vert="horz" wrap="square" lIns="0" tIns="0" rIns="0" bIns="0" rtlCol="0" anchor="ctr" anchorCtr="0">
            <a:spAutoFit/>
          </a:bodyPr>
          <a:lstStyle/>
          <a:p>
            <a:r>
              <a:rPr lang="en-SG" sz="1000">
                <a:solidFill>
                  <a:schemeClr val="accent2"/>
                </a:solidFill>
                <a:latin typeface="Calibri" panose="020F0502020204030204" pitchFamily="34" charset="0"/>
              </a:rPr>
              <a:t>61 days</a:t>
            </a:r>
          </a:p>
        </p:txBody>
      </p:sp>
      <p:sp>
        <p:nvSpPr>
          <p:cNvPr id="54" name="OTLSHAPE_SLT_c605668d97864711b3a5267a2104a248_TextPercentage" hidden="1">
            <a:extLst>
              <a:ext uri="{FF2B5EF4-FFF2-40B4-BE49-F238E27FC236}">
                <a16:creationId xmlns:a16="http://schemas.microsoft.com/office/drawing/2014/main" id="{024EE799-6765-4D9E-ABE0-F2BC8565D7AB}"/>
              </a:ext>
            </a:extLst>
          </p:cNvPr>
          <p:cNvSpPr txBox="1"/>
          <p:nvPr>
            <p:custDataLst>
              <p:tags r:id="rId98"/>
            </p:custDataLst>
          </p:nvPr>
        </p:nvSpPr>
        <p:spPr>
          <a:xfrm>
            <a:off x="9525" y="835997"/>
            <a:ext cx="0" cy="0"/>
          </a:xfrm>
          <a:prstGeom prst="rect">
            <a:avLst/>
          </a:prstGeom>
          <a:noFill/>
        </p:spPr>
        <p:txBody>
          <a:bodyPr vert="horz" wrap="square" lIns="0" tIns="0" rIns="0" bIns="0" rtlCol="0" anchor="ctr" anchorCtr="0">
            <a:spAutoFit/>
          </a:bodyPr>
          <a:lstStyle/>
          <a:p>
            <a:endParaRPr lang="en-SG" sz="1000">
              <a:solidFill>
                <a:schemeClr val="accent2"/>
              </a:solidFill>
              <a:latin typeface="Calibri" panose="020F0502020204030204" pitchFamily="34" charset="0"/>
            </a:endParaRPr>
          </a:p>
        </p:txBody>
      </p:sp>
      <p:sp>
        <p:nvSpPr>
          <p:cNvPr id="55" name="OTLSHAPE_SLT_c605668d97864711b3a5267a2104a248_StartDate" hidden="1">
            <a:extLst>
              <a:ext uri="{FF2B5EF4-FFF2-40B4-BE49-F238E27FC236}">
                <a16:creationId xmlns:a16="http://schemas.microsoft.com/office/drawing/2014/main" id="{BA9ED161-0415-4B1F-ABBB-D684193EA6C9}"/>
              </a:ext>
            </a:extLst>
          </p:cNvPr>
          <p:cNvSpPr txBox="1"/>
          <p:nvPr>
            <p:custDataLst>
              <p:tags r:id="rId99"/>
            </p:custDataLst>
          </p:nvPr>
        </p:nvSpPr>
        <p:spPr>
          <a:xfrm>
            <a:off x="9525" y="835997"/>
            <a:ext cx="0" cy="0"/>
          </a:xfrm>
          <a:prstGeom prst="rect">
            <a:avLst/>
          </a:prstGeom>
          <a:noFill/>
        </p:spPr>
        <p:txBody>
          <a:bodyPr vert="horz" wrap="square" lIns="0" tIns="0" rIns="0" bIns="0" rtlCol="0" anchor="ctr" anchorCtr="0">
            <a:spAutoFit/>
          </a:bodyPr>
          <a:lstStyle/>
          <a:p>
            <a:pPr algn="r"/>
            <a:endParaRPr lang="en-SG" sz="1000">
              <a:solidFill>
                <a:schemeClr val="dk2"/>
              </a:solidFill>
              <a:latin typeface="Calibri" panose="020F0502020204030204" pitchFamily="34" charset="0"/>
            </a:endParaRPr>
          </a:p>
        </p:txBody>
      </p:sp>
      <p:sp>
        <p:nvSpPr>
          <p:cNvPr id="56" name="OTLSHAPE_SLT_c605668d97864711b3a5267a2104a248_EndDate" hidden="1">
            <a:extLst>
              <a:ext uri="{FF2B5EF4-FFF2-40B4-BE49-F238E27FC236}">
                <a16:creationId xmlns:a16="http://schemas.microsoft.com/office/drawing/2014/main" id="{3992D8B0-4597-4CEA-B9F2-D9748160A76D}"/>
              </a:ext>
            </a:extLst>
          </p:cNvPr>
          <p:cNvSpPr txBox="1"/>
          <p:nvPr>
            <p:custDataLst>
              <p:tags r:id="rId100"/>
            </p:custDataLst>
          </p:nvPr>
        </p:nvSpPr>
        <p:spPr>
          <a:xfrm>
            <a:off x="9525" y="835997"/>
            <a:ext cx="0" cy="0"/>
          </a:xfrm>
          <a:prstGeom prst="rect">
            <a:avLst/>
          </a:prstGeom>
          <a:noFill/>
        </p:spPr>
        <p:txBody>
          <a:bodyPr vert="horz" wrap="square" lIns="0" tIns="0" rIns="0" bIns="0" rtlCol="0" anchor="ctr" anchorCtr="0">
            <a:spAutoFit/>
          </a:bodyPr>
          <a:lstStyle/>
          <a:p>
            <a:pPr algn="r"/>
            <a:endParaRPr lang="en-SG" sz="1000">
              <a:solidFill>
                <a:schemeClr val="dk2"/>
              </a:solidFill>
              <a:latin typeface="Calibri" panose="020F0502020204030204" pitchFamily="34" charset="0"/>
            </a:endParaRPr>
          </a:p>
        </p:txBody>
      </p:sp>
      <p:sp>
        <p:nvSpPr>
          <p:cNvPr id="58" name="OTLSHAPE_SLT_c605668d97864711b3a5267a2104a248_Title">
            <a:extLst>
              <a:ext uri="{FF2B5EF4-FFF2-40B4-BE49-F238E27FC236}">
                <a16:creationId xmlns:a16="http://schemas.microsoft.com/office/drawing/2014/main" id="{AA66925E-7DF2-42C4-97F4-A6850334F8E2}"/>
              </a:ext>
            </a:extLst>
          </p:cNvPr>
          <p:cNvSpPr txBox="1"/>
          <p:nvPr>
            <p:custDataLst>
              <p:tags r:id="rId101"/>
            </p:custDataLst>
          </p:nvPr>
        </p:nvSpPr>
        <p:spPr>
          <a:xfrm>
            <a:off x="3543838" y="1903683"/>
            <a:ext cx="596900" cy="170519"/>
          </a:xfrm>
          <a:prstGeom prst="rect">
            <a:avLst/>
          </a:prstGeom>
          <a:noFill/>
        </p:spPr>
        <p:txBody>
          <a:bodyPr vert="horz" wrap="square" lIns="0" tIns="0" rIns="0" bIns="0" rtlCol="0" anchor="ctr" anchorCtr="0">
            <a:spAutoFit/>
          </a:bodyPr>
          <a:lstStyle/>
          <a:p>
            <a:pPr algn="ctr"/>
            <a:r>
              <a:rPr lang="en-SG" sz="1100" b="1" spc="-8" dirty="0">
                <a:solidFill>
                  <a:schemeClr val="lt1"/>
                </a:solidFill>
                <a:latin typeface="Calibri" panose="020F0502020204030204" pitchFamily="34" charset="0"/>
              </a:rPr>
              <a:t>Lockdown</a:t>
            </a:r>
          </a:p>
        </p:txBody>
      </p:sp>
      <p:sp>
        <p:nvSpPr>
          <p:cNvPr id="61" name="OTLSHAPE_SLT_936f0fec15da4a80a328d5fae4a69e42_Duration" hidden="1">
            <a:extLst>
              <a:ext uri="{FF2B5EF4-FFF2-40B4-BE49-F238E27FC236}">
                <a16:creationId xmlns:a16="http://schemas.microsoft.com/office/drawing/2014/main" id="{24FE3F24-923D-4E77-B3CA-07082020186F}"/>
              </a:ext>
            </a:extLst>
          </p:cNvPr>
          <p:cNvSpPr txBox="1"/>
          <p:nvPr>
            <p:custDataLst>
              <p:tags r:id="rId102"/>
            </p:custDataLst>
          </p:nvPr>
        </p:nvSpPr>
        <p:spPr>
          <a:xfrm>
            <a:off x="9524" y="-324825"/>
            <a:ext cx="393700" cy="165100"/>
          </a:xfrm>
          <a:prstGeom prst="rect">
            <a:avLst/>
          </a:prstGeom>
          <a:noFill/>
        </p:spPr>
        <p:txBody>
          <a:bodyPr vert="horz" wrap="square" lIns="0" tIns="0" rIns="0" bIns="0" rtlCol="0" anchor="ctr" anchorCtr="0">
            <a:spAutoFit/>
          </a:bodyPr>
          <a:lstStyle/>
          <a:p>
            <a:r>
              <a:rPr lang="en-SG" sz="1000">
                <a:solidFill>
                  <a:schemeClr val="accent2"/>
                </a:solidFill>
                <a:latin typeface="Calibri" panose="020F0502020204030204" pitchFamily="34" charset="0"/>
              </a:rPr>
              <a:t>35 days</a:t>
            </a:r>
          </a:p>
        </p:txBody>
      </p:sp>
      <p:sp>
        <p:nvSpPr>
          <p:cNvPr id="62" name="OTLSHAPE_SLT_936f0fec15da4a80a328d5fae4a69e42_TextPercentage" hidden="1">
            <a:extLst>
              <a:ext uri="{FF2B5EF4-FFF2-40B4-BE49-F238E27FC236}">
                <a16:creationId xmlns:a16="http://schemas.microsoft.com/office/drawing/2014/main" id="{DD0C053F-5668-4414-8DBD-86C308BC158F}"/>
              </a:ext>
            </a:extLst>
          </p:cNvPr>
          <p:cNvSpPr txBox="1"/>
          <p:nvPr>
            <p:custDataLst>
              <p:tags r:id="rId103"/>
            </p:custDataLst>
          </p:nvPr>
        </p:nvSpPr>
        <p:spPr>
          <a:xfrm>
            <a:off x="9525" y="835997"/>
            <a:ext cx="0" cy="0"/>
          </a:xfrm>
          <a:prstGeom prst="rect">
            <a:avLst/>
          </a:prstGeom>
          <a:noFill/>
        </p:spPr>
        <p:txBody>
          <a:bodyPr vert="horz" wrap="square" lIns="0" tIns="0" rIns="0" bIns="0" rtlCol="0" anchor="ctr" anchorCtr="0">
            <a:spAutoFit/>
          </a:bodyPr>
          <a:lstStyle/>
          <a:p>
            <a:endParaRPr lang="en-SG" sz="1000">
              <a:solidFill>
                <a:schemeClr val="accent2"/>
              </a:solidFill>
              <a:latin typeface="Calibri" panose="020F0502020204030204" pitchFamily="34" charset="0"/>
            </a:endParaRPr>
          </a:p>
        </p:txBody>
      </p:sp>
      <p:sp>
        <p:nvSpPr>
          <p:cNvPr id="63" name="OTLSHAPE_SLT_936f0fec15da4a80a328d5fae4a69e42_StartDate" hidden="1">
            <a:extLst>
              <a:ext uri="{FF2B5EF4-FFF2-40B4-BE49-F238E27FC236}">
                <a16:creationId xmlns:a16="http://schemas.microsoft.com/office/drawing/2014/main" id="{056BE45A-7BD5-433F-8A51-65D83A4CC953}"/>
              </a:ext>
            </a:extLst>
          </p:cNvPr>
          <p:cNvSpPr txBox="1"/>
          <p:nvPr>
            <p:custDataLst>
              <p:tags r:id="rId104"/>
            </p:custDataLst>
          </p:nvPr>
        </p:nvSpPr>
        <p:spPr>
          <a:xfrm>
            <a:off x="9525" y="835997"/>
            <a:ext cx="0" cy="0"/>
          </a:xfrm>
          <a:prstGeom prst="rect">
            <a:avLst/>
          </a:prstGeom>
          <a:noFill/>
        </p:spPr>
        <p:txBody>
          <a:bodyPr vert="horz" wrap="square" lIns="0" tIns="0" rIns="0" bIns="0" rtlCol="0" anchor="ctr" anchorCtr="0">
            <a:spAutoFit/>
          </a:bodyPr>
          <a:lstStyle/>
          <a:p>
            <a:pPr algn="r"/>
            <a:endParaRPr lang="en-SG" sz="1000">
              <a:solidFill>
                <a:schemeClr val="dk2"/>
              </a:solidFill>
              <a:latin typeface="Calibri" panose="020F0502020204030204" pitchFamily="34" charset="0"/>
            </a:endParaRPr>
          </a:p>
        </p:txBody>
      </p:sp>
      <p:sp>
        <p:nvSpPr>
          <p:cNvPr id="64" name="OTLSHAPE_SLT_936f0fec15da4a80a328d5fae4a69e42_EndDate" hidden="1">
            <a:extLst>
              <a:ext uri="{FF2B5EF4-FFF2-40B4-BE49-F238E27FC236}">
                <a16:creationId xmlns:a16="http://schemas.microsoft.com/office/drawing/2014/main" id="{F5B2079E-2C94-441F-A44C-69DF93D2D7C5}"/>
              </a:ext>
            </a:extLst>
          </p:cNvPr>
          <p:cNvSpPr txBox="1"/>
          <p:nvPr>
            <p:custDataLst>
              <p:tags r:id="rId105"/>
            </p:custDataLst>
          </p:nvPr>
        </p:nvSpPr>
        <p:spPr>
          <a:xfrm>
            <a:off x="9525" y="835997"/>
            <a:ext cx="0" cy="0"/>
          </a:xfrm>
          <a:prstGeom prst="rect">
            <a:avLst/>
          </a:prstGeom>
          <a:noFill/>
        </p:spPr>
        <p:txBody>
          <a:bodyPr vert="horz" wrap="square" lIns="0" tIns="0" rIns="0" bIns="0" rtlCol="0" anchor="ctr" anchorCtr="0">
            <a:spAutoFit/>
          </a:bodyPr>
          <a:lstStyle/>
          <a:p>
            <a:pPr algn="r"/>
            <a:endParaRPr lang="en-SG" sz="1000">
              <a:solidFill>
                <a:schemeClr val="dk2"/>
              </a:solidFill>
              <a:latin typeface="Calibri" panose="020F0502020204030204" pitchFamily="34" charset="0"/>
            </a:endParaRPr>
          </a:p>
        </p:txBody>
      </p:sp>
      <p:sp>
        <p:nvSpPr>
          <p:cNvPr id="66" name="OTLSHAPE_SLT_936f0fec15da4a80a328d5fae4a69e42_Title">
            <a:extLst>
              <a:ext uri="{FF2B5EF4-FFF2-40B4-BE49-F238E27FC236}">
                <a16:creationId xmlns:a16="http://schemas.microsoft.com/office/drawing/2014/main" id="{AC9199C4-CCA1-4317-A2FA-7D65947A0D33}"/>
              </a:ext>
            </a:extLst>
          </p:cNvPr>
          <p:cNvSpPr txBox="1"/>
          <p:nvPr>
            <p:custDataLst>
              <p:tags r:id="rId106"/>
            </p:custDataLst>
          </p:nvPr>
        </p:nvSpPr>
        <p:spPr>
          <a:xfrm>
            <a:off x="3137429" y="2631139"/>
            <a:ext cx="596900" cy="170519"/>
          </a:xfrm>
          <a:prstGeom prst="rect">
            <a:avLst/>
          </a:prstGeom>
          <a:noFill/>
        </p:spPr>
        <p:txBody>
          <a:bodyPr vert="horz" wrap="square" lIns="0" tIns="0" rIns="0" bIns="0" rtlCol="0" anchor="ctr" anchorCtr="0">
            <a:spAutoFit/>
          </a:bodyPr>
          <a:lstStyle/>
          <a:p>
            <a:pPr algn="ctr"/>
            <a:r>
              <a:rPr lang="en-SG" sz="1100" b="1" spc="-8" dirty="0">
                <a:solidFill>
                  <a:schemeClr val="lt1"/>
                </a:solidFill>
                <a:latin typeface="Calibri" panose="020F0502020204030204" pitchFamily="34" charset="0"/>
              </a:rPr>
              <a:t>Lockdown</a:t>
            </a:r>
          </a:p>
        </p:txBody>
      </p:sp>
      <p:sp>
        <p:nvSpPr>
          <p:cNvPr id="69" name="OTLSHAPE_SLT_8195ecccc948458aa28a67c05e75acc3_Duration" hidden="1">
            <a:extLst>
              <a:ext uri="{FF2B5EF4-FFF2-40B4-BE49-F238E27FC236}">
                <a16:creationId xmlns:a16="http://schemas.microsoft.com/office/drawing/2014/main" id="{1AAA6880-C730-452D-8B23-076AA29D730D}"/>
              </a:ext>
            </a:extLst>
          </p:cNvPr>
          <p:cNvSpPr txBox="1"/>
          <p:nvPr>
            <p:custDataLst>
              <p:tags r:id="rId107"/>
            </p:custDataLst>
          </p:nvPr>
        </p:nvSpPr>
        <p:spPr>
          <a:xfrm>
            <a:off x="9524" y="-324825"/>
            <a:ext cx="393700" cy="165100"/>
          </a:xfrm>
          <a:prstGeom prst="rect">
            <a:avLst/>
          </a:prstGeom>
          <a:noFill/>
        </p:spPr>
        <p:txBody>
          <a:bodyPr vert="horz" wrap="square" lIns="0" tIns="0" rIns="0" bIns="0" rtlCol="0" anchor="ctr" anchorCtr="0">
            <a:spAutoFit/>
          </a:bodyPr>
          <a:lstStyle/>
          <a:p>
            <a:r>
              <a:rPr lang="en-SG" sz="1000">
                <a:solidFill>
                  <a:schemeClr val="accent2"/>
                </a:solidFill>
                <a:latin typeface="Calibri" panose="020F0502020204030204" pitchFamily="34" charset="0"/>
              </a:rPr>
              <a:t>14 days</a:t>
            </a:r>
          </a:p>
        </p:txBody>
      </p:sp>
      <p:sp>
        <p:nvSpPr>
          <p:cNvPr id="70" name="OTLSHAPE_SLT_8195ecccc948458aa28a67c05e75acc3_TextPercentage" hidden="1">
            <a:extLst>
              <a:ext uri="{FF2B5EF4-FFF2-40B4-BE49-F238E27FC236}">
                <a16:creationId xmlns:a16="http://schemas.microsoft.com/office/drawing/2014/main" id="{CAB524F7-14C6-4436-8414-07FE816AFCDC}"/>
              </a:ext>
            </a:extLst>
          </p:cNvPr>
          <p:cNvSpPr txBox="1"/>
          <p:nvPr>
            <p:custDataLst>
              <p:tags r:id="rId108"/>
            </p:custDataLst>
          </p:nvPr>
        </p:nvSpPr>
        <p:spPr>
          <a:xfrm>
            <a:off x="9525" y="835997"/>
            <a:ext cx="0" cy="0"/>
          </a:xfrm>
          <a:prstGeom prst="rect">
            <a:avLst/>
          </a:prstGeom>
          <a:noFill/>
        </p:spPr>
        <p:txBody>
          <a:bodyPr vert="horz" wrap="square" lIns="0" tIns="0" rIns="0" bIns="0" rtlCol="0" anchor="ctr" anchorCtr="0">
            <a:spAutoFit/>
          </a:bodyPr>
          <a:lstStyle/>
          <a:p>
            <a:endParaRPr lang="en-SG" sz="1000">
              <a:solidFill>
                <a:schemeClr val="accent2"/>
              </a:solidFill>
              <a:latin typeface="Calibri" panose="020F0502020204030204" pitchFamily="34" charset="0"/>
            </a:endParaRPr>
          </a:p>
        </p:txBody>
      </p:sp>
      <p:sp>
        <p:nvSpPr>
          <p:cNvPr id="71" name="OTLSHAPE_SLT_8195ecccc948458aa28a67c05e75acc3_StartDate" hidden="1">
            <a:extLst>
              <a:ext uri="{FF2B5EF4-FFF2-40B4-BE49-F238E27FC236}">
                <a16:creationId xmlns:a16="http://schemas.microsoft.com/office/drawing/2014/main" id="{7182D049-FE6A-41F8-883B-B4CC5F2866B3}"/>
              </a:ext>
            </a:extLst>
          </p:cNvPr>
          <p:cNvSpPr txBox="1"/>
          <p:nvPr>
            <p:custDataLst>
              <p:tags r:id="rId109"/>
            </p:custDataLst>
          </p:nvPr>
        </p:nvSpPr>
        <p:spPr>
          <a:xfrm>
            <a:off x="9525" y="778289"/>
            <a:ext cx="0" cy="0"/>
          </a:xfrm>
          <a:prstGeom prst="rect">
            <a:avLst/>
          </a:prstGeom>
          <a:noFill/>
        </p:spPr>
        <p:txBody>
          <a:bodyPr vert="horz" wrap="square" lIns="0" tIns="0" rIns="0" bIns="0" rtlCol="0" anchor="ctr" anchorCtr="0">
            <a:spAutoFit/>
          </a:bodyPr>
          <a:lstStyle/>
          <a:p>
            <a:endParaRPr lang="en-SG" sz="1000">
              <a:solidFill>
                <a:schemeClr val="dk2"/>
              </a:solidFill>
              <a:latin typeface="Calibri" panose="020F0502020204030204" pitchFamily="34" charset="0"/>
            </a:endParaRPr>
          </a:p>
        </p:txBody>
      </p:sp>
      <p:sp>
        <p:nvSpPr>
          <p:cNvPr id="72" name="OTLSHAPE_SLT_8195ecccc948458aa28a67c05e75acc3_EndDate" hidden="1">
            <a:extLst>
              <a:ext uri="{FF2B5EF4-FFF2-40B4-BE49-F238E27FC236}">
                <a16:creationId xmlns:a16="http://schemas.microsoft.com/office/drawing/2014/main" id="{878CFE6D-EF32-4689-8C77-5067B6A622CD}"/>
              </a:ext>
            </a:extLst>
          </p:cNvPr>
          <p:cNvSpPr txBox="1"/>
          <p:nvPr>
            <p:custDataLst>
              <p:tags r:id="rId110"/>
            </p:custDataLst>
          </p:nvPr>
        </p:nvSpPr>
        <p:spPr>
          <a:xfrm>
            <a:off x="9525" y="778289"/>
            <a:ext cx="0" cy="0"/>
          </a:xfrm>
          <a:prstGeom prst="rect">
            <a:avLst/>
          </a:prstGeom>
          <a:noFill/>
        </p:spPr>
        <p:txBody>
          <a:bodyPr vert="horz" wrap="square" lIns="0" tIns="0" rIns="0" bIns="0" rtlCol="0" anchor="ctr" anchorCtr="0">
            <a:spAutoFit/>
          </a:bodyPr>
          <a:lstStyle/>
          <a:p>
            <a:endParaRPr lang="en-SG" sz="1000">
              <a:solidFill>
                <a:schemeClr val="dk2"/>
              </a:solidFill>
              <a:latin typeface="Calibri" panose="020F0502020204030204" pitchFamily="34" charset="0"/>
            </a:endParaRPr>
          </a:p>
        </p:txBody>
      </p:sp>
      <p:sp>
        <p:nvSpPr>
          <p:cNvPr id="74" name="OTLSHAPE_SLT_8195ecccc948458aa28a67c05e75acc3_Title">
            <a:extLst>
              <a:ext uri="{FF2B5EF4-FFF2-40B4-BE49-F238E27FC236}">
                <a16:creationId xmlns:a16="http://schemas.microsoft.com/office/drawing/2014/main" id="{7731F183-3F3C-4F8C-B950-189649A36CAF}"/>
              </a:ext>
            </a:extLst>
          </p:cNvPr>
          <p:cNvSpPr txBox="1"/>
          <p:nvPr>
            <p:custDataLst>
              <p:tags r:id="rId111"/>
            </p:custDataLst>
          </p:nvPr>
        </p:nvSpPr>
        <p:spPr>
          <a:xfrm>
            <a:off x="1398822" y="2839757"/>
            <a:ext cx="203200" cy="170519"/>
          </a:xfrm>
          <a:prstGeom prst="rect">
            <a:avLst/>
          </a:prstGeom>
          <a:noFill/>
        </p:spPr>
        <p:txBody>
          <a:bodyPr vert="horz" wrap="square" lIns="0" tIns="0" rIns="0" bIns="0" rtlCol="0" anchor="ctr" anchorCtr="0">
            <a:spAutoFit/>
          </a:bodyPr>
          <a:lstStyle/>
          <a:p>
            <a:pPr algn="ctr"/>
            <a:r>
              <a:rPr lang="en-SG" sz="1100" b="1" spc="-12">
                <a:solidFill>
                  <a:schemeClr val="dk1"/>
                </a:solidFill>
                <a:latin typeface="Calibri" panose="020F0502020204030204" pitchFamily="34" charset="0"/>
              </a:rPr>
              <a:t>IRB</a:t>
            </a:r>
          </a:p>
        </p:txBody>
      </p:sp>
      <p:sp>
        <p:nvSpPr>
          <p:cNvPr id="77" name="OTLSHAPE_SLT_f5ce2c5d7f964eeeaeb1ed4a25b86e9e_Duration" hidden="1">
            <a:extLst>
              <a:ext uri="{FF2B5EF4-FFF2-40B4-BE49-F238E27FC236}">
                <a16:creationId xmlns:a16="http://schemas.microsoft.com/office/drawing/2014/main" id="{9C50E80A-60D2-42A9-B416-A8D071D3BF93}"/>
              </a:ext>
            </a:extLst>
          </p:cNvPr>
          <p:cNvSpPr txBox="1"/>
          <p:nvPr>
            <p:custDataLst>
              <p:tags r:id="rId112"/>
            </p:custDataLst>
          </p:nvPr>
        </p:nvSpPr>
        <p:spPr>
          <a:xfrm>
            <a:off x="9524" y="-324825"/>
            <a:ext cx="393700" cy="165100"/>
          </a:xfrm>
          <a:prstGeom prst="rect">
            <a:avLst/>
          </a:prstGeom>
          <a:noFill/>
        </p:spPr>
        <p:txBody>
          <a:bodyPr vert="horz" wrap="square" lIns="0" tIns="0" rIns="0" bIns="0" rtlCol="0" anchor="ctr" anchorCtr="0">
            <a:spAutoFit/>
          </a:bodyPr>
          <a:lstStyle/>
          <a:p>
            <a:r>
              <a:rPr lang="en-SG" sz="1000">
                <a:solidFill>
                  <a:schemeClr val="accent2"/>
                </a:solidFill>
                <a:latin typeface="Calibri" panose="020F0502020204030204" pitchFamily="34" charset="0"/>
              </a:rPr>
              <a:t>39 days</a:t>
            </a:r>
          </a:p>
        </p:txBody>
      </p:sp>
      <p:sp>
        <p:nvSpPr>
          <p:cNvPr id="78" name="OTLSHAPE_SLT_f5ce2c5d7f964eeeaeb1ed4a25b86e9e_TextPercentage" hidden="1">
            <a:extLst>
              <a:ext uri="{FF2B5EF4-FFF2-40B4-BE49-F238E27FC236}">
                <a16:creationId xmlns:a16="http://schemas.microsoft.com/office/drawing/2014/main" id="{CD9B91CE-D367-4C25-83BD-1A75EE63DA2A}"/>
              </a:ext>
            </a:extLst>
          </p:cNvPr>
          <p:cNvSpPr txBox="1"/>
          <p:nvPr>
            <p:custDataLst>
              <p:tags r:id="rId113"/>
            </p:custDataLst>
          </p:nvPr>
        </p:nvSpPr>
        <p:spPr>
          <a:xfrm>
            <a:off x="9525" y="835997"/>
            <a:ext cx="0" cy="0"/>
          </a:xfrm>
          <a:prstGeom prst="rect">
            <a:avLst/>
          </a:prstGeom>
          <a:noFill/>
        </p:spPr>
        <p:txBody>
          <a:bodyPr vert="horz" wrap="square" lIns="0" tIns="0" rIns="0" bIns="0" rtlCol="0" anchor="ctr" anchorCtr="0">
            <a:spAutoFit/>
          </a:bodyPr>
          <a:lstStyle/>
          <a:p>
            <a:endParaRPr lang="en-SG" sz="1000">
              <a:solidFill>
                <a:schemeClr val="accent2"/>
              </a:solidFill>
              <a:latin typeface="Calibri" panose="020F0502020204030204" pitchFamily="34" charset="0"/>
            </a:endParaRPr>
          </a:p>
        </p:txBody>
      </p:sp>
      <p:sp>
        <p:nvSpPr>
          <p:cNvPr id="79" name="OTLSHAPE_SLT_f5ce2c5d7f964eeeaeb1ed4a25b86e9e_StartDate" hidden="1">
            <a:extLst>
              <a:ext uri="{FF2B5EF4-FFF2-40B4-BE49-F238E27FC236}">
                <a16:creationId xmlns:a16="http://schemas.microsoft.com/office/drawing/2014/main" id="{37005543-D9A5-4D8A-8447-A576BA8A1DC3}"/>
              </a:ext>
            </a:extLst>
          </p:cNvPr>
          <p:cNvSpPr txBox="1"/>
          <p:nvPr>
            <p:custDataLst>
              <p:tags r:id="rId114"/>
            </p:custDataLst>
          </p:nvPr>
        </p:nvSpPr>
        <p:spPr>
          <a:xfrm>
            <a:off x="9525" y="778289"/>
            <a:ext cx="0" cy="0"/>
          </a:xfrm>
          <a:prstGeom prst="rect">
            <a:avLst/>
          </a:prstGeom>
          <a:noFill/>
        </p:spPr>
        <p:txBody>
          <a:bodyPr vert="horz" wrap="square" lIns="0" tIns="0" rIns="0" bIns="0" rtlCol="0" anchor="ctr" anchorCtr="0">
            <a:spAutoFit/>
          </a:bodyPr>
          <a:lstStyle/>
          <a:p>
            <a:endParaRPr lang="en-SG" sz="1000">
              <a:solidFill>
                <a:schemeClr val="dk2"/>
              </a:solidFill>
              <a:latin typeface="Calibri" panose="020F0502020204030204" pitchFamily="34" charset="0"/>
            </a:endParaRPr>
          </a:p>
        </p:txBody>
      </p:sp>
      <p:sp>
        <p:nvSpPr>
          <p:cNvPr id="80" name="OTLSHAPE_SLT_f5ce2c5d7f964eeeaeb1ed4a25b86e9e_EndDate" hidden="1">
            <a:extLst>
              <a:ext uri="{FF2B5EF4-FFF2-40B4-BE49-F238E27FC236}">
                <a16:creationId xmlns:a16="http://schemas.microsoft.com/office/drawing/2014/main" id="{1B3CA7D8-279E-421B-9949-7BCCCEF08841}"/>
              </a:ext>
            </a:extLst>
          </p:cNvPr>
          <p:cNvSpPr txBox="1"/>
          <p:nvPr>
            <p:custDataLst>
              <p:tags r:id="rId115"/>
            </p:custDataLst>
          </p:nvPr>
        </p:nvSpPr>
        <p:spPr>
          <a:xfrm>
            <a:off x="9525" y="778289"/>
            <a:ext cx="0" cy="0"/>
          </a:xfrm>
          <a:prstGeom prst="rect">
            <a:avLst/>
          </a:prstGeom>
          <a:noFill/>
        </p:spPr>
        <p:txBody>
          <a:bodyPr vert="horz" wrap="square" lIns="0" tIns="0" rIns="0" bIns="0" rtlCol="0" anchor="ctr" anchorCtr="0">
            <a:spAutoFit/>
          </a:bodyPr>
          <a:lstStyle/>
          <a:p>
            <a:endParaRPr lang="en-SG" sz="1000">
              <a:solidFill>
                <a:schemeClr val="dk2"/>
              </a:solidFill>
              <a:latin typeface="Calibri" panose="020F0502020204030204" pitchFamily="34" charset="0"/>
            </a:endParaRPr>
          </a:p>
        </p:txBody>
      </p:sp>
      <p:sp>
        <p:nvSpPr>
          <p:cNvPr id="82" name="OTLSHAPE_SLT_f5ce2c5d7f964eeeaeb1ed4a25b86e9e_Title">
            <a:extLst>
              <a:ext uri="{FF2B5EF4-FFF2-40B4-BE49-F238E27FC236}">
                <a16:creationId xmlns:a16="http://schemas.microsoft.com/office/drawing/2014/main" id="{FB5A4B9A-DA12-446C-9F58-D53BB5DE2CBF}"/>
              </a:ext>
            </a:extLst>
          </p:cNvPr>
          <p:cNvSpPr txBox="1"/>
          <p:nvPr>
            <p:custDataLst>
              <p:tags r:id="rId116"/>
            </p:custDataLst>
          </p:nvPr>
        </p:nvSpPr>
        <p:spPr>
          <a:xfrm>
            <a:off x="2226129" y="2839757"/>
            <a:ext cx="393700" cy="170519"/>
          </a:xfrm>
          <a:prstGeom prst="rect">
            <a:avLst/>
          </a:prstGeom>
          <a:noFill/>
        </p:spPr>
        <p:txBody>
          <a:bodyPr vert="horz" wrap="square" lIns="0" tIns="0" rIns="0" bIns="0" rtlCol="0" anchor="ctr" anchorCtr="0">
            <a:spAutoFit/>
          </a:bodyPr>
          <a:lstStyle/>
          <a:p>
            <a:pPr algn="ctr"/>
            <a:r>
              <a:rPr lang="en-SG" sz="1100" b="1" spc="-12">
                <a:solidFill>
                  <a:schemeClr val="dk1"/>
                </a:solidFill>
                <a:latin typeface="Calibri" panose="020F0502020204030204" pitchFamily="34" charset="0"/>
              </a:rPr>
              <a:t>UNCST</a:t>
            </a:r>
          </a:p>
        </p:txBody>
      </p:sp>
      <p:sp>
        <p:nvSpPr>
          <p:cNvPr id="92" name="OTLSHAPE_SLT_dfd378a9a65542698770a579c0c89ccf_Duration" hidden="1">
            <a:extLst>
              <a:ext uri="{FF2B5EF4-FFF2-40B4-BE49-F238E27FC236}">
                <a16:creationId xmlns:a16="http://schemas.microsoft.com/office/drawing/2014/main" id="{B6837574-7719-41EC-AFC7-8EACB12F1F22}"/>
              </a:ext>
            </a:extLst>
          </p:cNvPr>
          <p:cNvSpPr txBox="1"/>
          <p:nvPr>
            <p:custDataLst>
              <p:tags r:id="rId117"/>
            </p:custDataLst>
          </p:nvPr>
        </p:nvSpPr>
        <p:spPr>
          <a:xfrm>
            <a:off x="9525" y="-382533"/>
            <a:ext cx="457200" cy="165100"/>
          </a:xfrm>
          <a:prstGeom prst="rect">
            <a:avLst/>
          </a:prstGeom>
          <a:noFill/>
        </p:spPr>
        <p:txBody>
          <a:bodyPr vert="horz" wrap="square" lIns="0" tIns="0" rIns="0" bIns="0" rtlCol="0" anchor="ctr" anchorCtr="0">
            <a:spAutoFit/>
          </a:bodyPr>
          <a:lstStyle/>
          <a:p>
            <a:r>
              <a:rPr lang="en-SG" sz="1000">
                <a:solidFill>
                  <a:schemeClr val="accent2"/>
                </a:solidFill>
                <a:latin typeface="Calibri" panose="020F0502020204030204" pitchFamily="34" charset="0"/>
              </a:rPr>
              <a:t>111 days</a:t>
            </a:r>
          </a:p>
        </p:txBody>
      </p:sp>
      <p:sp>
        <p:nvSpPr>
          <p:cNvPr id="93" name="OTLSHAPE_SLT_dfd378a9a65542698770a579c0c89ccf_TextPercentage" hidden="1">
            <a:extLst>
              <a:ext uri="{FF2B5EF4-FFF2-40B4-BE49-F238E27FC236}">
                <a16:creationId xmlns:a16="http://schemas.microsoft.com/office/drawing/2014/main" id="{722C49EA-CCDC-4A2F-B393-0D88149A5586}"/>
              </a:ext>
            </a:extLst>
          </p:cNvPr>
          <p:cNvSpPr txBox="1"/>
          <p:nvPr>
            <p:custDataLst>
              <p:tags r:id="rId118"/>
            </p:custDataLst>
          </p:nvPr>
        </p:nvSpPr>
        <p:spPr>
          <a:xfrm>
            <a:off x="9525" y="835997"/>
            <a:ext cx="0" cy="0"/>
          </a:xfrm>
          <a:prstGeom prst="rect">
            <a:avLst/>
          </a:prstGeom>
          <a:noFill/>
        </p:spPr>
        <p:txBody>
          <a:bodyPr vert="horz" wrap="square" lIns="0" tIns="0" rIns="0" bIns="0" rtlCol="0" anchor="ctr" anchorCtr="0">
            <a:spAutoFit/>
          </a:bodyPr>
          <a:lstStyle/>
          <a:p>
            <a:endParaRPr lang="en-SG" sz="1000">
              <a:solidFill>
                <a:schemeClr val="accent2"/>
              </a:solidFill>
              <a:latin typeface="Calibri" panose="020F0502020204030204" pitchFamily="34" charset="0"/>
            </a:endParaRPr>
          </a:p>
        </p:txBody>
      </p:sp>
      <p:sp>
        <p:nvSpPr>
          <p:cNvPr id="94" name="OTLSHAPE_SLT_dfd378a9a65542698770a579c0c89ccf_StartDate" hidden="1">
            <a:extLst>
              <a:ext uri="{FF2B5EF4-FFF2-40B4-BE49-F238E27FC236}">
                <a16:creationId xmlns:a16="http://schemas.microsoft.com/office/drawing/2014/main" id="{143745F3-80EE-4D25-833F-8639E1AB8879}"/>
              </a:ext>
            </a:extLst>
          </p:cNvPr>
          <p:cNvSpPr txBox="1"/>
          <p:nvPr>
            <p:custDataLst>
              <p:tags r:id="rId119"/>
            </p:custDataLst>
          </p:nvPr>
        </p:nvSpPr>
        <p:spPr>
          <a:xfrm>
            <a:off x="9525" y="778289"/>
            <a:ext cx="0" cy="0"/>
          </a:xfrm>
          <a:prstGeom prst="rect">
            <a:avLst/>
          </a:prstGeom>
          <a:noFill/>
        </p:spPr>
        <p:txBody>
          <a:bodyPr vert="horz" wrap="square" lIns="0" tIns="0" rIns="0" bIns="0" rtlCol="0" anchor="ctr" anchorCtr="0">
            <a:spAutoFit/>
          </a:bodyPr>
          <a:lstStyle/>
          <a:p>
            <a:endParaRPr lang="en-SG" sz="1000">
              <a:solidFill>
                <a:schemeClr val="dk2"/>
              </a:solidFill>
              <a:latin typeface="Calibri" panose="020F0502020204030204" pitchFamily="34" charset="0"/>
            </a:endParaRPr>
          </a:p>
        </p:txBody>
      </p:sp>
      <p:sp>
        <p:nvSpPr>
          <p:cNvPr id="95" name="OTLSHAPE_SLT_dfd378a9a65542698770a579c0c89ccf_EndDate" hidden="1">
            <a:extLst>
              <a:ext uri="{FF2B5EF4-FFF2-40B4-BE49-F238E27FC236}">
                <a16:creationId xmlns:a16="http://schemas.microsoft.com/office/drawing/2014/main" id="{1F02630D-9A92-49AE-9CD4-FEB5E070D31E}"/>
              </a:ext>
            </a:extLst>
          </p:cNvPr>
          <p:cNvSpPr txBox="1"/>
          <p:nvPr>
            <p:custDataLst>
              <p:tags r:id="rId120"/>
            </p:custDataLst>
          </p:nvPr>
        </p:nvSpPr>
        <p:spPr>
          <a:xfrm>
            <a:off x="9525" y="778289"/>
            <a:ext cx="0" cy="0"/>
          </a:xfrm>
          <a:prstGeom prst="rect">
            <a:avLst/>
          </a:prstGeom>
          <a:noFill/>
        </p:spPr>
        <p:txBody>
          <a:bodyPr vert="horz" wrap="square" lIns="0" tIns="0" rIns="0" bIns="0" rtlCol="0" anchor="ctr" anchorCtr="0">
            <a:spAutoFit/>
          </a:bodyPr>
          <a:lstStyle/>
          <a:p>
            <a:endParaRPr lang="en-SG" sz="1000">
              <a:solidFill>
                <a:schemeClr val="dk2"/>
              </a:solidFill>
              <a:latin typeface="Calibri" panose="020F0502020204030204" pitchFamily="34" charset="0"/>
            </a:endParaRPr>
          </a:p>
        </p:txBody>
      </p:sp>
      <p:sp>
        <p:nvSpPr>
          <p:cNvPr id="97" name="OTLSHAPE_SLT_dfd378a9a65542698770a579c0c89ccf_Title">
            <a:extLst>
              <a:ext uri="{FF2B5EF4-FFF2-40B4-BE49-F238E27FC236}">
                <a16:creationId xmlns:a16="http://schemas.microsoft.com/office/drawing/2014/main" id="{ED05E944-E911-44CD-9737-4E622FA6723B}"/>
              </a:ext>
            </a:extLst>
          </p:cNvPr>
          <p:cNvSpPr txBox="1"/>
          <p:nvPr>
            <p:custDataLst>
              <p:tags r:id="rId121"/>
            </p:custDataLst>
          </p:nvPr>
        </p:nvSpPr>
        <p:spPr>
          <a:xfrm>
            <a:off x="4021897" y="2839757"/>
            <a:ext cx="266700" cy="170519"/>
          </a:xfrm>
          <a:prstGeom prst="rect">
            <a:avLst/>
          </a:prstGeom>
          <a:noFill/>
        </p:spPr>
        <p:txBody>
          <a:bodyPr vert="horz" wrap="square" lIns="0" tIns="0" rIns="0" bIns="0" rtlCol="0" anchor="ctr" anchorCtr="0">
            <a:spAutoFit/>
          </a:bodyPr>
          <a:lstStyle/>
          <a:p>
            <a:pPr algn="ctr"/>
            <a:r>
              <a:rPr lang="en-SG" sz="1100" b="1" spc="-18">
                <a:solidFill>
                  <a:schemeClr val="dk1"/>
                </a:solidFill>
                <a:latin typeface="Calibri" panose="020F0502020204030204" pitchFamily="34" charset="0"/>
              </a:rPr>
              <a:t>NDA</a:t>
            </a:r>
          </a:p>
        </p:txBody>
      </p:sp>
      <p:sp>
        <p:nvSpPr>
          <p:cNvPr id="112" name="OTLSHAPE_SLT_c3b2b2f942aa4284b52e14a83aac9486_Duration" hidden="1">
            <a:extLst>
              <a:ext uri="{FF2B5EF4-FFF2-40B4-BE49-F238E27FC236}">
                <a16:creationId xmlns:a16="http://schemas.microsoft.com/office/drawing/2014/main" id="{885B9460-C13F-45B9-AB9C-971C20CAF647}"/>
              </a:ext>
            </a:extLst>
          </p:cNvPr>
          <p:cNvSpPr txBox="1"/>
          <p:nvPr>
            <p:custDataLst>
              <p:tags r:id="rId122"/>
            </p:custDataLst>
          </p:nvPr>
        </p:nvSpPr>
        <p:spPr>
          <a:xfrm>
            <a:off x="9524" y="-324825"/>
            <a:ext cx="393700" cy="165100"/>
          </a:xfrm>
          <a:prstGeom prst="rect">
            <a:avLst/>
          </a:prstGeom>
          <a:noFill/>
        </p:spPr>
        <p:txBody>
          <a:bodyPr vert="horz" wrap="square" lIns="0" tIns="0" rIns="0" bIns="0" rtlCol="0" anchor="ctr" anchorCtr="0">
            <a:spAutoFit/>
          </a:bodyPr>
          <a:lstStyle/>
          <a:p>
            <a:r>
              <a:rPr lang="en-SG" sz="1000">
                <a:solidFill>
                  <a:schemeClr val="accent2"/>
                </a:solidFill>
                <a:latin typeface="Calibri" panose="020F0502020204030204" pitchFamily="34" charset="0"/>
              </a:rPr>
              <a:t>59 days</a:t>
            </a:r>
          </a:p>
        </p:txBody>
      </p:sp>
      <p:sp>
        <p:nvSpPr>
          <p:cNvPr id="113" name="OTLSHAPE_SLT_c3b2b2f942aa4284b52e14a83aac9486_TextPercentage" hidden="1">
            <a:extLst>
              <a:ext uri="{FF2B5EF4-FFF2-40B4-BE49-F238E27FC236}">
                <a16:creationId xmlns:a16="http://schemas.microsoft.com/office/drawing/2014/main" id="{C2E1B54F-B840-4F70-BF75-17280F6D01CC}"/>
              </a:ext>
            </a:extLst>
          </p:cNvPr>
          <p:cNvSpPr txBox="1"/>
          <p:nvPr>
            <p:custDataLst>
              <p:tags r:id="rId123"/>
            </p:custDataLst>
          </p:nvPr>
        </p:nvSpPr>
        <p:spPr>
          <a:xfrm>
            <a:off x="9525" y="835997"/>
            <a:ext cx="0" cy="0"/>
          </a:xfrm>
          <a:prstGeom prst="rect">
            <a:avLst/>
          </a:prstGeom>
          <a:noFill/>
        </p:spPr>
        <p:txBody>
          <a:bodyPr vert="horz" wrap="square" lIns="0" tIns="0" rIns="0" bIns="0" rtlCol="0" anchor="ctr" anchorCtr="0">
            <a:spAutoFit/>
          </a:bodyPr>
          <a:lstStyle/>
          <a:p>
            <a:endParaRPr lang="en-SG" sz="1000">
              <a:solidFill>
                <a:schemeClr val="accent2"/>
              </a:solidFill>
              <a:latin typeface="Calibri" panose="020F0502020204030204" pitchFamily="34" charset="0"/>
            </a:endParaRPr>
          </a:p>
        </p:txBody>
      </p:sp>
      <p:sp>
        <p:nvSpPr>
          <p:cNvPr id="114" name="OTLSHAPE_SLT_c3b2b2f942aa4284b52e14a83aac9486_StartDate" hidden="1">
            <a:extLst>
              <a:ext uri="{FF2B5EF4-FFF2-40B4-BE49-F238E27FC236}">
                <a16:creationId xmlns:a16="http://schemas.microsoft.com/office/drawing/2014/main" id="{2E19A3C6-C05A-4925-BCFE-674402371CF2}"/>
              </a:ext>
            </a:extLst>
          </p:cNvPr>
          <p:cNvSpPr txBox="1"/>
          <p:nvPr>
            <p:custDataLst>
              <p:tags r:id="rId124"/>
            </p:custDataLst>
          </p:nvPr>
        </p:nvSpPr>
        <p:spPr>
          <a:xfrm>
            <a:off x="9525" y="835997"/>
            <a:ext cx="0" cy="0"/>
          </a:xfrm>
          <a:prstGeom prst="rect">
            <a:avLst/>
          </a:prstGeom>
          <a:noFill/>
        </p:spPr>
        <p:txBody>
          <a:bodyPr vert="horz" wrap="square" lIns="0" tIns="0" rIns="0" bIns="0" rtlCol="0" anchor="ctr" anchorCtr="0">
            <a:spAutoFit/>
          </a:bodyPr>
          <a:lstStyle/>
          <a:p>
            <a:pPr algn="r"/>
            <a:endParaRPr lang="en-SG" sz="1000">
              <a:solidFill>
                <a:schemeClr val="dk2"/>
              </a:solidFill>
              <a:latin typeface="Calibri" panose="020F0502020204030204" pitchFamily="34" charset="0"/>
            </a:endParaRPr>
          </a:p>
        </p:txBody>
      </p:sp>
      <p:sp>
        <p:nvSpPr>
          <p:cNvPr id="115" name="OTLSHAPE_SLT_c3b2b2f942aa4284b52e14a83aac9486_EndDate" hidden="1">
            <a:extLst>
              <a:ext uri="{FF2B5EF4-FFF2-40B4-BE49-F238E27FC236}">
                <a16:creationId xmlns:a16="http://schemas.microsoft.com/office/drawing/2014/main" id="{BD3F3C62-D8A3-4864-AFFC-B40B9A2B7C84}"/>
              </a:ext>
            </a:extLst>
          </p:cNvPr>
          <p:cNvSpPr txBox="1"/>
          <p:nvPr>
            <p:custDataLst>
              <p:tags r:id="rId125"/>
            </p:custDataLst>
          </p:nvPr>
        </p:nvSpPr>
        <p:spPr>
          <a:xfrm>
            <a:off x="9525" y="835997"/>
            <a:ext cx="0" cy="0"/>
          </a:xfrm>
          <a:prstGeom prst="rect">
            <a:avLst/>
          </a:prstGeom>
          <a:noFill/>
        </p:spPr>
        <p:txBody>
          <a:bodyPr vert="horz" wrap="square" lIns="0" tIns="0" rIns="0" bIns="0" rtlCol="0" anchor="ctr" anchorCtr="0">
            <a:spAutoFit/>
          </a:bodyPr>
          <a:lstStyle/>
          <a:p>
            <a:pPr algn="r"/>
            <a:endParaRPr lang="en-SG" sz="1000">
              <a:solidFill>
                <a:schemeClr val="dk2"/>
              </a:solidFill>
              <a:latin typeface="Calibri" panose="020F0502020204030204" pitchFamily="34" charset="0"/>
            </a:endParaRPr>
          </a:p>
        </p:txBody>
      </p:sp>
      <p:sp>
        <p:nvSpPr>
          <p:cNvPr id="117" name="OTLSHAPE_SLT_c3b2b2f942aa4284b52e14a83aac9486_Title">
            <a:extLst>
              <a:ext uri="{FF2B5EF4-FFF2-40B4-BE49-F238E27FC236}">
                <a16:creationId xmlns:a16="http://schemas.microsoft.com/office/drawing/2014/main" id="{8E3A1964-0012-4143-932B-4079AC4BB7F9}"/>
              </a:ext>
            </a:extLst>
          </p:cNvPr>
          <p:cNvSpPr txBox="1"/>
          <p:nvPr>
            <p:custDataLst>
              <p:tags r:id="rId126"/>
            </p:custDataLst>
          </p:nvPr>
        </p:nvSpPr>
        <p:spPr>
          <a:xfrm>
            <a:off x="2708436" y="3676095"/>
            <a:ext cx="596900" cy="170519"/>
          </a:xfrm>
          <a:prstGeom prst="rect">
            <a:avLst/>
          </a:prstGeom>
          <a:noFill/>
        </p:spPr>
        <p:txBody>
          <a:bodyPr vert="horz" wrap="square" lIns="0" tIns="0" rIns="0" bIns="0" rtlCol="0" anchor="ctr" anchorCtr="0">
            <a:spAutoFit/>
          </a:bodyPr>
          <a:lstStyle/>
          <a:p>
            <a:pPr algn="ctr"/>
            <a:r>
              <a:rPr lang="en-SG" sz="1100" b="1" spc="-8" dirty="0">
                <a:solidFill>
                  <a:schemeClr val="lt1"/>
                </a:solidFill>
                <a:latin typeface="Calibri" panose="020F0502020204030204" pitchFamily="34" charset="0"/>
              </a:rPr>
              <a:t>Lockdown</a:t>
            </a:r>
          </a:p>
        </p:txBody>
      </p:sp>
      <p:sp>
        <p:nvSpPr>
          <p:cNvPr id="124" name="OTLSHAPE_SLT_c20bfaca802946fa88464e48781ea9cd_Duration" hidden="1">
            <a:extLst>
              <a:ext uri="{FF2B5EF4-FFF2-40B4-BE49-F238E27FC236}">
                <a16:creationId xmlns:a16="http://schemas.microsoft.com/office/drawing/2014/main" id="{3E5BC7C2-EEF6-439A-BF39-491C902B4BBD}"/>
              </a:ext>
            </a:extLst>
          </p:cNvPr>
          <p:cNvSpPr txBox="1"/>
          <p:nvPr>
            <p:custDataLst>
              <p:tags r:id="rId127"/>
            </p:custDataLst>
          </p:nvPr>
        </p:nvSpPr>
        <p:spPr>
          <a:xfrm>
            <a:off x="9524" y="-324825"/>
            <a:ext cx="393700" cy="165100"/>
          </a:xfrm>
          <a:prstGeom prst="rect">
            <a:avLst/>
          </a:prstGeom>
          <a:noFill/>
        </p:spPr>
        <p:txBody>
          <a:bodyPr vert="horz" wrap="square" lIns="0" tIns="0" rIns="0" bIns="0" rtlCol="0" anchor="ctr" anchorCtr="0">
            <a:spAutoFit/>
          </a:bodyPr>
          <a:lstStyle/>
          <a:p>
            <a:r>
              <a:rPr lang="en-SG" sz="1000">
                <a:solidFill>
                  <a:schemeClr val="accent2"/>
                </a:solidFill>
                <a:latin typeface="Calibri" panose="020F0502020204030204" pitchFamily="34" charset="0"/>
              </a:rPr>
              <a:t>93 days</a:t>
            </a:r>
          </a:p>
        </p:txBody>
      </p:sp>
      <p:sp>
        <p:nvSpPr>
          <p:cNvPr id="125" name="OTLSHAPE_SLT_c20bfaca802946fa88464e48781ea9cd_TextPercentage" hidden="1">
            <a:extLst>
              <a:ext uri="{FF2B5EF4-FFF2-40B4-BE49-F238E27FC236}">
                <a16:creationId xmlns:a16="http://schemas.microsoft.com/office/drawing/2014/main" id="{9E9B2589-2017-4A86-A0AB-D35232F89D9A}"/>
              </a:ext>
            </a:extLst>
          </p:cNvPr>
          <p:cNvSpPr txBox="1"/>
          <p:nvPr>
            <p:custDataLst>
              <p:tags r:id="rId128"/>
            </p:custDataLst>
          </p:nvPr>
        </p:nvSpPr>
        <p:spPr>
          <a:xfrm>
            <a:off x="9525" y="835997"/>
            <a:ext cx="0" cy="0"/>
          </a:xfrm>
          <a:prstGeom prst="rect">
            <a:avLst/>
          </a:prstGeom>
          <a:noFill/>
        </p:spPr>
        <p:txBody>
          <a:bodyPr vert="horz" wrap="square" lIns="0" tIns="0" rIns="0" bIns="0" rtlCol="0" anchor="ctr" anchorCtr="0">
            <a:spAutoFit/>
          </a:bodyPr>
          <a:lstStyle/>
          <a:p>
            <a:endParaRPr lang="en-SG" sz="1000">
              <a:solidFill>
                <a:schemeClr val="accent2"/>
              </a:solidFill>
              <a:latin typeface="Calibri" panose="020F0502020204030204" pitchFamily="34" charset="0"/>
            </a:endParaRPr>
          </a:p>
        </p:txBody>
      </p:sp>
      <p:sp>
        <p:nvSpPr>
          <p:cNvPr id="126" name="OTLSHAPE_SLT_c20bfaca802946fa88464e48781ea9cd_StartDate" hidden="1">
            <a:extLst>
              <a:ext uri="{FF2B5EF4-FFF2-40B4-BE49-F238E27FC236}">
                <a16:creationId xmlns:a16="http://schemas.microsoft.com/office/drawing/2014/main" id="{642D36B1-5F56-416C-A8B5-42A74939704C}"/>
              </a:ext>
            </a:extLst>
          </p:cNvPr>
          <p:cNvSpPr txBox="1"/>
          <p:nvPr>
            <p:custDataLst>
              <p:tags r:id="rId129"/>
            </p:custDataLst>
          </p:nvPr>
        </p:nvSpPr>
        <p:spPr>
          <a:xfrm>
            <a:off x="9525" y="835997"/>
            <a:ext cx="0" cy="0"/>
          </a:xfrm>
          <a:prstGeom prst="rect">
            <a:avLst/>
          </a:prstGeom>
          <a:noFill/>
        </p:spPr>
        <p:txBody>
          <a:bodyPr vert="horz" wrap="square" lIns="0" tIns="0" rIns="0" bIns="0" rtlCol="0" anchor="ctr" anchorCtr="0">
            <a:spAutoFit/>
          </a:bodyPr>
          <a:lstStyle/>
          <a:p>
            <a:pPr algn="r"/>
            <a:endParaRPr lang="en-SG" sz="1000">
              <a:solidFill>
                <a:schemeClr val="dk2"/>
              </a:solidFill>
              <a:latin typeface="Calibri" panose="020F0502020204030204" pitchFamily="34" charset="0"/>
            </a:endParaRPr>
          </a:p>
        </p:txBody>
      </p:sp>
      <p:sp>
        <p:nvSpPr>
          <p:cNvPr id="127" name="OTLSHAPE_SLT_c20bfaca802946fa88464e48781ea9cd_EndDate" hidden="1">
            <a:extLst>
              <a:ext uri="{FF2B5EF4-FFF2-40B4-BE49-F238E27FC236}">
                <a16:creationId xmlns:a16="http://schemas.microsoft.com/office/drawing/2014/main" id="{143BA9AE-7A02-43B3-AE31-6E0333490140}"/>
              </a:ext>
            </a:extLst>
          </p:cNvPr>
          <p:cNvSpPr txBox="1"/>
          <p:nvPr>
            <p:custDataLst>
              <p:tags r:id="rId130"/>
            </p:custDataLst>
          </p:nvPr>
        </p:nvSpPr>
        <p:spPr>
          <a:xfrm>
            <a:off x="9525" y="835997"/>
            <a:ext cx="0" cy="0"/>
          </a:xfrm>
          <a:prstGeom prst="rect">
            <a:avLst/>
          </a:prstGeom>
          <a:noFill/>
        </p:spPr>
        <p:txBody>
          <a:bodyPr vert="horz" wrap="square" lIns="0" tIns="0" rIns="0" bIns="0" rtlCol="0" anchor="ctr" anchorCtr="0">
            <a:spAutoFit/>
          </a:bodyPr>
          <a:lstStyle/>
          <a:p>
            <a:pPr algn="r"/>
            <a:endParaRPr lang="en-SG" sz="1000">
              <a:solidFill>
                <a:schemeClr val="dk2"/>
              </a:solidFill>
              <a:latin typeface="Calibri" panose="020F0502020204030204" pitchFamily="34" charset="0"/>
            </a:endParaRPr>
          </a:p>
        </p:txBody>
      </p:sp>
      <p:sp>
        <p:nvSpPr>
          <p:cNvPr id="129" name="OTLSHAPE_SLT_c20bfaca802946fa88464e48781ea9cd_Title">
            <a:extLst>
              <a:ext uri="{FF2B5EF4-FFF2-40B4-BE49-F238E27FC236}">
                <a16:creationId xmlns:a16="http://schemas.microsoft.com/office/drawing/2014/main" id="{FF53F67F-6AE1-4DFF-B8ED-74F5E94E58EA}"/>
              </a:ext>
            </a:extLst>
          </p:cNvPr>
          <p:cNvSpPr txBox="1"/>
          <p:nvPr>
            <p:custDataLst>
              <p:tags r:id="rId131"/>
            </p:custDataLst>
          </p:nvPr>
        </p:nvSpPr>
        <p:spPr>
          <a:xfrm>
            <a:off x="3272821" y="3884713"/>
            <a:ext cx="203200" cy="170519"/>
          </a:xfrm>
          <a:prstGeom prst="rect">
            <a:avLst/>
          </a:prstGeom>
          <a:noFill/>
        </p:spPr>
        <p:txBody>
          <a:bodyPr vert="horz" wrap="square" lIns="0" tIns="0" rIns="0" bIns="0" rtlCol="0" anchor="ctr" anchorCtr="0">
            <a:spAutoFit/>
          </a:bodyPr>
          <a:lstStyle/>
          <a:p>
            <a:pPr algn="ctr"/>
            <a:r>
              <a:rPr lang="en-SG" sz="1100" b="1" spc="-12" dirty="0">
                <a:solidFill>
                  <a:schemeClr val="dk1"/>
                </a:solidFill>
                <a:latin typeface="Calibri" panose="020F0502020204030204" pitchFamily="34" charset="0"/>
              </a:rPr>
              <a:t>IRB</a:t>
            </a:r>
          </a:p>
        </p:txBody>
      </p:sp>
      <p:sp>
        <p:nvSpPr>
          <p:cNvPr id="132" name="OTLSHAPE_SLT_7bbd7b761aea4e69851e8a124f18c823_Duration" hidden="1">
            <a:extLst>
              <a:ext uri="{FF2B5EF4-FFF2-40B4-BE49-F238E27FC236}">
                <a16:creationId xmlns:a16="http://schemas.microsoft.com/office/drawing/2014/main" id="{FA6F7C9B-4D50-4102-A5FE-367A458596BE}"/>
              </a:ext>
            </a:extLst>
          </p:cNvPr>
          <p:cNvSpPr txBox="1"/>
          <p:nvPr>
            <p:custDataLst>
              <p:tags r:id="rId132"/>
            </p:custDataLst>
          </p:nvPr>
        </p:nvSpPr>
        <p:spPr>
          <a:xfrm>
            <a:off x="9524" y="-324825"/>
            <a:ext cx="393700" cy="165100"/>
          </a:xfrm>
          <a:prstGeom prst="rect">
            <a:avLst/>
          </a:prstGeom>
          <a:noFill/>
        </p:spPr>
        <p:txBody>
          <a:bodyPr vert="horz" wrap="square" lIns="0" tIns="0" rIns="0" bIns="0" rtlCol="0" anchor="ctr" anchorCtr="0">
            <a:spAutoFit/>
          </a:bodyPr>
          <a:lstStyle/>
          <a:p>
            <a:r>
              <a:rPr lang="en-SG" sz="1000">
                <a:solidFill>
                  <a:schemeClr val="accent2"/>
                </a:solidFill>
                <a:latin typeface="Calibri" panose="020F0502020204030204" pitchFamily="34" charset="0"/>
              </a:rPr>
              <a:t>52 days</a:t>
            </a:r>
          </a:p>
        </p:txBody>
      </p:sp>
      <p:sp>
        <p:nvSpPr>
          <p:cNvPr id="133" name="OTLSHAPE_SLT_7bbd7b761aea4e69851e8a124f18c823_TextPercentage" hidden="1">
            <a:extLst>
              <a:ext uri="{FF2B5EF4-FFF2-40B4-BE49-F238E27FC236}">
                <a16:creationId xmlns:a16="http://schemas.microsoft.com/office/drawing/2014/main" id="{D315E853-E335-4A55-9DA1-591740886DA9}"/>
              </a:ext>
            </a:extLst>
          </p:cNvPr>
          <p:cNvSpPr txBox="1"/>
          <p:nvPr>
            <p:custDataLst>
              <p:tags r:id="rId133"/>
            </p:custDataLst>
          </p:nvPr>
        </p:nvSpPr>
        <p:spPr>
          <a:xfrm>
            <a:off x="9525" y="835997"/>
            <a:ext cx="0" cy="0"/>
          </a:xfrm>
          <a:prstGeom prst="rect">
            <a:avLst/>
          </a:prstGeom>
          <a:noFill/>
        </p:spPr>
        <p:txBody>
          <a:bodyPr vert="horz" wrap="square" lIns="0" tIns="0" rIns="0" bIns="0" rtlCol="0" anchor="ctr" anchorCtr="0">
            <a:spAutoFit/>
          </a:bodyPr>
          <a:lstStyle/>
          <a:p>
            <a:endParaRPr lang="en-SG" sz="1000">
              <a:solidFill>
                <a:schemeClr val="accent2"/>
              </a:solidFill>
              <a:latin typeface="Calibri" panose="020F0502020204030204" pitchFamily="34" charset="0"/>
            </a:endParaRPr>
          </a:p>
        </p:txBody>
      </p:sp>
      <p:sp>
        <p:nvSpPr>
          <p:cNvPr id="134" name="OTLSHAPE_SLT_7bbd7b761aea4e69851e8a124f18c823_StartDate" hidden="1">
            <a:extLst>
              <a:ext uri="{FF2B5EF4-FFF2-40B4-BE49-F238E27FC236}">
                <a16:creationId xmlns:a16="http://schemas.microsoft.com/office/drawing/2014/main" id="{ABC3E66D-5F50-4164-BC3C-F61AA918ADE0}"/>
              </a:ext>
            </a:extLst>
          </p:cNvPr>
          <p:cNvSpPr txBox="1"/>
          <p:nvPr>
            <p:custDataLst>
              <p:tags r:id="rId134"/>
            </p:custDataLst>
          </p:nvPr>
        </p:nvSpPr>
        <p:spPr>
          <a:xfrm>
            <a:off x="9525" y="835997"/>
            <a:ext cx="0" cy="0"/>
          </a:xfrm>
          <a:prstGeom prst="rect">
            <a:avLst/>
          </a:prstGeom>
          <a:noFill/>
        </p:spPr>
        <p:txBody>
          <a:bodyPr vert="horz" wrap="square" lIns="0" tIns="0" rIns="0" bIns="0" rtlCol="0" anchor="ctr" anchorCtr="0">
            <a:spAutoFit/>
          </a:bodyPr>
          <a:lstStyle/>
          <a:p>
            <a:pPr algn="r"/>
            <a:endParaRPr lang="en-SG" sz="1000">
              <a:solidFill>
                <a:schemeClr val="dk2"/>
              </a:solidFill>
              <a:latin typeface="Calibri" panose="020F0502020204030204" pitchFamily="34" charset="0"/>
            </a:endParaRPr>
          </a:p>
        </p:txBody>
      </p:sp>
      <p:sp>
        <p:nvSpPr>
          <p:cNvPr id="135" name="OTLSHAPE_SLT_7bbd7b761aea4e69851e8a124f18c823_EndDate" hidden="1">
            <a:extLst>
              <a:ext uri="{FF2B5EF4-FFF2-40B4-BE49-F238E27FC236}">
                <a16:creationId xmlns:a16="http://schemas.microsoft.com/office/drawing/2014/main" id="{60CD6C5B-2FF4-4C89-80CA-481CB71F9583}"/>
              </a:ext>
            </a:extLst>
          </p:cNvPr>
          <p:cNvSpPr txBox="1"/>
          <p:nvPr>
            <p:custDataLst>
              <p:tags r:id="rId135"/>
            </p:custDataLst>
          </p:nvPr>
        </p:nvSpPr>
        <p:spPr>
          <a:xfrm>
            <a:off x="9525" y="835997"/>
            <a:ext cx="0" cy="0"/>
          </a:xfrm>
          <a:prstGeom prst="rect">
            <a:avLst/>
          </a:prstGeom>
          <a:noFill/>
        </p:spPr>
        <p:txBody>
          <a:bodyPr vert="horz" wrap="square" lIns="0" tIns="0" rIns="0" bIns="0" rtlCol="0" anchor="ctr" anchorCtr="0">
            <a:spAutoFit/>
          </a:bodyPr>
          <a:lstStyle/>
          <a:p>
            <a:pPr algn="r"/>
            <a:endParaRPr lang="en-SG" sz="1000">
              <a:solidFill>
                <a:schemeClr val="dk2"/>
              </a:solidFill>
              <a:latin typeface="Calibri" panose="020F0502020204030204" pitchFamily="34" charset="0"/>
            </a:endParaRPr>
          </a:p>
        </p:txBody>
      </p:sp>
      <p:sp>
        <p:nvSpPr>
          <p:cNvPr id="137" name="OTLSHAPE_SLT_7bbd7b761aea4e69851e8a124f18c823_Title">
            <a:extLst>
              <a:ext uri="{FF2B5EF4-FFF2-40B4-BE49-F238E27FC236}">
                <a16:creationId xmlns:a16="http://schemas.microsoft.com/office/drawing/2014/main" id="{078DCCA6-F19A-4719-AFF8-FDB157415D29}"/>
              </a:ext>
            </a:extLst>
          </p:cNvPr>
          <p:cNvSpPr txBox="1"/>
          <p:nvPr>
            <p:custDataLst>
              <p:tags r:id="rId136"/>
            </p:custDataLst>
          </p:nvPr>
        </p:nvSpPr>
        <p:spPr>
          <a:xfrm>
            <a:off x="5247339" y="3884713"/>
            <a:ext cx="457200" cy="170519"/>
          </a:xfrm>
          <a:prstGeom prst="rect">
            <a:avLst/>
          </a:prstGeom>
          <a:noFill/>
        </p:spPr>
        <p:txBody>
          <a:bodyPr vert="horz" wrap="square" lIns="0" tIns="0" rIns="0" bIns="0" rtlCol="0" anchor="ctr" anchorCtr="0">
            <a:spAutoFit/>
          </a:bodyPr>
          <a:lstStyle/>
          <a:p>
            <a:pPr algn="ctr"/>
            <a:r>
              <a:rPr lang="en-SG" sz="1100" b="1" spc="-16" dirty="0">
                <a:solidFill>
                  <a:schemeClr val="dk1"/>
                </a:solidFill>
                <a:latin typeface="Calibri" panose="020F0502020204030204" pitchFamily="34" charset="0"/>
              </a:rPr>
              <a:t>MOHEC</a:t>
            </a:r>
          </a:p>
        </p:txBody>
      </p:sp>
      <p:sp>
        <p:nvSpPr>
          <p:cNvPr id="146" name="OTLSHAPE_SLT_5c225ae74b4646b78d8c9f45d0df69cb_Duration" hidden="1">
            <a:extLst>
              <a:ext uri="{FF2B5EF4-FFF2-40B4-BE49-F238E27FC236}">
                <a16:creationId xmlns:a16="http://schemas.microsoft.com/office/drawing/2014/main" id="{2181B6A7-BA92-4E19-BBB0-D20F3C56F46D}"/>
              </a:ext>
            </a:extLst>
          </p:cNvPr>
          <p:cNvSpPr txBox="1"/>
          <p:nvPr>
            <p:custDataLst>
              <p:tags r:id="rId137"/>
            </p:custDataLst>
          </p:nvPr>
        </p:nvSpPr>
        <p:spPr>
          <a:xfrm>
            <a:off x="9525" y="-382533"/>
            <a:ext cx="457200" cy="165100"/>
          </a:xfrm>
          <a:prstGeom prst="rect">
            <a:avLst/>
          </a:prstGeom>
          <a:noFill/>
        </p:spPr>
        <p:txBody>
          <a:bodyPr vert="horz" wrap="square" lIns="0" tIns="0" rIns="0" bIns="0" rtlCol="0" anchor="ctr" anchorCtr="0">
            <a:spAutoFit/>
          </a:bodyPr>
          <a:lstStyle/>
          <a:p>
            <a:r>
              <a:rPr lang="en-SG" sz="1000">
                <a:solidFill>
                  <a:schemeClr val="accent2"/>
                </a:solidFill>
                <a:latin typeface="Calibri" panose="020F0502020204030204" pitchFamily="34" charset="0"/>
              </a:rPr>
              <a:t>169 days</a:t>
            </a:r>
          </a:p>
        </p:txBody>
      </p:sp>
      <p:sp>
        <p:nvSpPr>
          <p:cNvPr id="147" name="OTLSHAPE_SLT_5c225ae74b4646b78d8c9f45d0df69cb_TextPercentage" hidden="1">
            <a:extLst>
              <a:ext uri="{FF2B5EF4-FFF2-40B4-BE49-F238E27FC236}">
                <a16:creationId xmlns:a16="http://schemas.microsoft.com/office/drawing/2014/main" id="{FD6D30AE-11E3-4DE8-8261-BCEB525A7DAA}"/>
              </a:ext>
            </a:extLst>
          </p:cNvPr>
          <p:cNvSpPr txBox="1"/>
          <p:nvPr>
            <p:custDataLst>
              <p:tags r:id="rId138"/>
            </p:custDataLst>
          </p:nvPr>
        </p:nvSpPr>
        <p:spPr>
          <a:xfrm>
            <a:off x="9525" y="835997"/>
            <a:ext cx="0" cy="0"/>
          </a:xfrm>
          <a:prstGeom prst="rect">
            <a:avLst/>
          </a:prstGeom>
          <a:noFill/>
        </p:spPr>
        <p:txBody>
          <a:bodyPr vert="horz" wrap="square" lIns="0" tIns="0" rIns="0" bIns="0" rtlCol="0" anchor="ctr" anchorCtr="0">
            <a:spAutoFit/>
          </a:bodyPr>
          <a:lstStyle/>
          <a:p>
            <a:endParaRPr lang="en-SG" sz="1000">
              <a:solidFill>
                <a:schemeClr val="accent2"/>
              </a:solidFill>
              <a:latin typeface="Calibri" panose="020F0502020204030204" pitchFamily="34" charset="0"/>
            </a:endParaRPr>
          </a:p>
        </p:txBody>
      </p:sp>
      <p:sp>
        <p:nvSpPr>
          <p:cNvPr id="148" name="OTLSHAPE_SLT_5c225ae74b4646b78d8c9f45d0df69cb_StartDate" hidden="1">
            <a:extLst>
              <a:ext uri="{FF2B5EF4-FFF2-40B4-BE49-F238E27FC236}">
                <a16:creationId xmlns:a16="http://schemas.microsoft.com/office/drawing/2014/main" id="{E1A4B8D6-2C23-4B5A-8411-5887286049F1}"/>
              </a:ext>
            </a:extLst>
          </p:cNvPr>
          <p:cNvSpPr txBox="1"/>
          <p:nvPr>
            <p:custDataLst>
              <p:tags r:id="rId139"/>
            </p:custDataLst>
          </p:nvPr>
        </p:nvSpPr>
        <p:spPr>
          <a:xfrm>
            <a:off x="9525" y="835997"/>
            <a:ext cx="0" cy="0"/>
          </a:xfrm>
          <a:prstGeom prst="rect">
            <a:avLst/>
          </a:prstGeom>
          <a:noFill/>
        </p:spPr>
        <p:txBody>
          <a:bodyPr vert="horz" wrap="square" lIns="0" tIns="0" rIns="0" bIns="0" rtlCol="0" anchor="ctr" anchorCtr="0">
            <a:spAutoFit/>
          </a:bodyPr>
          <a:lstStyle/>
          <a:p>
            <a:pPr algn="r"/>
            <a:endParaRPr lang="en-SG" sz="1000">
              <a:solidFill>
                <a:schemeClr val="dk2"/>
              </a:solidFill>
              <a:latin typeface="Calibri" panose="020F0502020204030204" pitchFamily="34" charset="0"/>
            </a:endParaRPr>
          </a:p>
        </p:txBody>
      </p:sp>
      <p:sp>
        <p:nvSpPr>
          <p:cNvPr id="149" name="OTLSHAPE_SLT_5c225ae74b4646b78d8c9f45d0df69cb_EndDate" hidden="1">
            <a:extLst>
              <a:ext uri="{FF2B5EF4-FFF2-40B4-BE49-F238E27FC236}">
                <a16:creationId xmlns:a16="http://schemas.microsoft.com/office/drawing/2014/main" id="{AC586B27-6215-498B-B226-205254CFDFAB}"/>
              </a:ext>
            </a:extLst>
          </p:cNvPr>
          <p:cNvSpPr txBox="1"/>
          <p:nvPr>
            <p:custDataLst>
              <p:tags r:id="rId140"/>
            </p:custDataLst>
          </p:nvPr>
        </p:nvSpPr>
        <p:spPr>
          <a:xfrm>
            <a:off x="9525" y="835997"/>
            <a:ext cx="0" cy="0"/>
          </a:xfrm>
          <a:prstGeom prst="rect">
            <a:avLst/>
          </a:prstGeom>
          <a:noFill/>
        </p:spPr>
        <p:txBody>
          <a:bodyPr vert="horz" wrap="square" lIns="0" tIns="0" rIns="0" bIns="0" rtlCol="0" anchor="ctr" anchorCtr="0">
            <a:spAutoFit/>
          </a:bodyPr>
          <a:lstStyle/>
          <a:p>
            <a:pPr algn="r"/>
            <a:endParaRPr lang="en-SG" sz="1000">
              <a:solidFill>
                <a:schemeClr val="dk2"/>
              </a:solidFill>
              <a:latin typeface="Calibri" panose="020F0502020204030204" pitchFamily="34" charset="0"/>
            </a:endParaRPr>
          </a:p>
        </p:txBody>
      </p:sp>
      <p:sp>
        <p:nvSpPr>
          <p:cNvPr id="151" name="OTLSHAPE_SLT_5c225ae74b4646b78d8c9f45d0df69cb_Title">
            <a:extLst>
              <a:ext uri="{FF2B5EF4-FFF2-40B4-BE49-F238E27FC236}">
                <a16:creationId xmlns:a16="http://schemas.microsoft.com/office/drawing/2014/main" id="{E07BAF1F-C58C-4312-8192-8C35C35993F1}"/>
              </a:ext>
            </a:extLst>
          </p:cNvPr>
          <p:cNvSpPr txBox="1"/>
          <p:nvPr>
            <p:custDataLst>
              <p:tags r:id="rId141"/>
            </p:custDataLst>
          </p:nvPr>
        </p:nvSpPr>
        <p:spPr>
          <a:xfrm>
            <a:off x="4424387" y="4891569"/>
            <a:ext cx="596900" cy="170519"/>
          </a:xfrm>
          <a:prstGeom prst="rect">
            <a:avLst/>
          </a:prstGeom>
          <a:noFill/>
        </p:spPr>
        <p:txBody>
          <a:bodyPr vert="horz" wrap="square" lIns="0" tIns="0" rIns="0" bIns="0" rtlCol="0" anchor="ctr" anchorCtr="0">
            <a:spAutoFit/>
          </a:bodyPr>
          <a:lstStyle/>
          <a:p>
            <a:pPr algn="ctr"/>
            <a:r>
              <a:rPr lang="en-SG" sz="1100" b="1" spc="-8" dirty="0">
                <a:solidFill>
                  <a:schemeClr val="lt1"/>
                </a:solidFill>
                <a:latin typeface="Calibri" panose="020F0502020204030204" pitchFamily="34" charset="0"/>
              </a:rPr>
              <a:t>Lockdown</a:t>
            </a:r>
          </a:p>
        </p:txBody>
      </p:sp>
      <p:sp>
        <p:nvSpPr>
          <p:cNvPr id="154" name="OTLSHAPE_SLT_f7f52ad934d44c14a5e01cd240708976_Duration" hidden="1">
            <a:extLst>
              <a:ext uri="{FF2B5EF4-FFF2-40B4-BE49-F238E27FC236}">
                <a16:creationId xmlns:a16="http://schemas.microsoft.com/office/drawing/2014/main" id="{EDB3BEA7-DBEB-4C49-B7F6-FF6FCC1F5749}"/>
              </a:ext>
            </a:extLst>
          </p:cNvPr>
          <p:cNvSpPr txBox="1"/>
          <p:nvPr>
            <p:custDataLst>
              <p:tags r:id="rId142"/>
            </p:custDataLst>
          </p:nvPr>
        </p:nvSpPr>
        <p:spPr>
          <a:xfrm>
            <a:off x="9524" y="-324825"/>
            <a:ext cx="393700" cy="165100"/>
          </a:xfrm>
          <a:prstGeom prst="rect">
            <a:avLst/>
          </a:prstGeom>
          <a:noFill/>
        </p:spPr>
        <p:txBody>
          <a:bodyPr vert="horz" wrap="square" lIns="0" tIns="0" rIns="0" bIns="0" rtlCol="0" anchor="ctr" anchorCtr="0">
            <a:spAutoFit/>
          </a:bodyPr>
          <a:lstStyle/>
          <a:p>
            <a:r>
              <a:rPr lang="en-SG" sz="1000">
                <a:solidFill>
                  <a:schemeClr val="accent2"/>
                </a:solidFill>
                <a:latin typeface="Calibri" panose="020F0502020204030204" pitchFamily="34" charset="0"/>
              </a:rPr>
              <a:t>31 days</a:t>
            </a:r>
          </a:p>
        </p:txBody>
      </p:sp>
      <p:sp>
        <p:nvSpPr>
          <p:cNvPr id="155" name="OTLSHAPE_SLT_f7f52ad934d44c14a5e01cd240708976_TextPercentage" hidden="1">
            <a:extLst>
              <a:ext uri="{FF2B5EF4-FFF2-40B4-BE49-F238E27FC236}">
                <a16:creationId xmlns:a16="http://schemas.microsoft.com/office/drawing/2014/main" id="{1BB71A5D-C770-410F-A33A-3DF73E477328}"/>
              </a:ext>
            </a:extLst>
          </p:cNvPr>
          <p:cNvSpPr txBox="1"/>
          <p:nvPr>
            <p:custDataLst>
              <p:tags r:id="rId143"/>
            </p:custDataLst>
          </p:nvPr>
        </p:nvSpPr>
        <p:spPr>
          <a:xfrm>
            <a:off x="9525" y="835997"/>
            <a:ext cx="0" cy="0"/>
          </a:xfrm>
          <a:prstGeom prst="rect">
            <a:avLst/>
          </a:prstGeom>
          <a:noFill/>
        </p:spPr>
        <p:txBody>
          <a:bodyPr vert="horz" wrap="square" lIns="0" tIns="0" rIns="0" bIns="0" rtlCol="0" anchor="ctr" anchorCtr="0">
            <a:spAutoFit/>
          </a:bodyPr>
          <a:lstStyle/>
          <a:p>
            <a:endParaRPr lang="en-SG" sz="1000">
              <a:solidFill>
                <a:schemeClr val="accent2"/>
              </a:solidFill>
              <a:latin typeface="Calibri" panose="020F0502020204030204" pitchFamily="34" charset="0"/>
            </a:endParaRPr>
          </a:p>
        </p:txBody>
      </p:sp>
      <p:sp>
        <p:nvSpPr>
          <p:cNvPr id="156" name="OTLSHAPE_SLT_f7f52ad934d44c14a5e01cd240708976_StartDate" hidden="1">
            <a:extLst>
              <a:ext uri="{FF2B5EF4-FFF2-40B4-BE49-F238E27FC236}">
                <a16:creationId xmlns:a16="http://schemas.microsoft.com/office/drawing/2014/main" id="{2D88A2E7-CFCC-4A70-9A44-55185C9625A7}"/>
              </a:ext>
            </a:extLst>
          </p:cNvPr>
          <p:cNvSpPr txBox="1"/>
          <p:nvPr>
            <p:custDataLst>
              <p:tags r:id="rId144"/>
            </p:custDataLst>
          </p:nvPr>
        </p:nvSpPr>
        <p:spPr>
          <a:xfrm>
            <a:off x="9525" y="835997"/>
            <a:ext cx="0" cy="0"/>
          </a:xfrm>
          <a:prstGeom prst="rect">
            <a:avLst/>
          </a:prstGeom>
          <a:noFill/>
        </p:spPr>
        <p:txBody>
          <a:bodyPr vert="horz" wrap="square" lIns="0" tIns="0" rIns="0" bIns="0" rtlCol="0" anchor="ctr" anchorCtr="0">
            <a:spAutoFit/>
          </a:bodyPr>
          <a:lstStyle/>
          <a:p>
            <a:pPr algn="r"/>
            <a:endParaRPr lang="en-SG" sz="1000">
              <a:solidFill>
                <a:schemeClr val="dk2"/>
              </a:solidFill>
              <a:latin typeface="Calibri" panose="020F0502020204030204" pitchFamily="34" charset="0"/>
            </a:endParaRPr>
          </a:p>
        </p:txBody>
      </p:sp>
      <p:sp>
        <p:nvSpPr>
          <p:cNvPr id="157" name="OTLSHAPE_SLT_f7f52ad934d44c14a5e01cd240708976_EndDate" hidden="1">
            <a:extLst>
              <a:ext uri="{FF2B5EF4-FFF2-40B4-BE49-F238E27FC236}">
                <a16:creationId xmlns:a16="http://schemas.microsoft.com/office/drawing/2014/main" id="{6CE4B59D-56E4-43A1-AA25-C93566356FFC}"/>
              </a:ext>
            </a:extLst>
          </p:cNvPr>
          <p:cNvSpPr txBox="1"/>
          <p:nvPr>
            <p:custDataLst>
              <p:tags r:id="rId145"/>
            </p:custDataLst>
          </p:nvPr>
        </p:nvSpPr>
        <p:spPr>
          <a:xfrm>
            <a:off x="9525" y="835997"/>
            <a:ext cx="0" cy="0"/>
          </a:xfrm>
          <a:prstGeom prst="rect">
            <a:avLst/>
          </a:prstGeom>
          <a:noFill/>
        </p:spPr>
        <p:txBody>
          <a:bodyPr vert="horz" wrap="square" lIns="0" tIns="0" rIns="0" bIns="0" rtlCol="0" anchor="ctr" anchorCtr="0">
            <a:spAutoFit/>
          </a:bodyPr>
          <a:lstStyle/>
          <a:p>
            <a:pPr algn="r"/>
            <a:endParaRPr lang="en-SG" sz="1000">
              <a:solidFill>
                <a:schemeClr val="dk2"/>
              </a:solidFill>
              <a:latin typeface="Calibri" panose="020F0502020204030204" pitchFamily="34" charset="0"/>
            </a:endParaRPr>
          </a:p>
        </p:txBody>
      </p:sp>
      <p:sp>
        <p:nvSpPr>
          <p:cNvPr id="159" name="OTLSHAPE_SLT_f7f52ad934d44c14a5e01cd240708976_Title">
            <a:extLst>
              <a:ext uri="{FF2B5EF4-FFF2-40B4-BE49-F238E27FC236}">
                <a16:creationId xmlns:a16="http://schemas.microsoft.com/office/drawing/2014/main" id="{19F6FD94-46F5-4E0A-BF97-2A5A5EC6FDB0}"/>
              </a:ext>
            </a:extLst>
          </p:cNvPr>
          <p:cNvSpPr txBox="1"/>
          <p:nvPr>
            <p:custDataLst>
              <p:tags r:id="rId146"/>
            </p:custDataLst>
          </p:nvPr>
        </p:nvSpPr>
        <p:spPr>
          <a:xfrm>
            <a:off x="2333870" y="5100188"/>
            <a:ext cx="215900" cy="170519"/>
          </a:xfrm>
          <a:prstGeom prst="rect">
            <a:avLst/>
          </a:prstGeom>
          <a:noFill/>
        </p:spPr>
        <p:txBody>
          <a:bodyPr vert="horz" wrap="square" lIns="0" tIns="0" rIns="0" bIns="0" rtlCol="0" anchor="ctr" anchorCtr="0">
            <a:spAutoFit/>
          </a:bodyPr>
          <a:lstStyle/>
          <a:p>
            <a:pPr algn="ctr"/>
            <a:r>
              <a:rPr lang="en-SG" sz="1100" b="1" spc="-18">
                <a:solidFill>
                  <a:schemeClr val="dk1"/>
                </a:solidFill>
                <a:latin typeface="Calibri" panose="020F0502020204030204" pitchFamily="34" charset="0"/>
              </a:rPr>
              <a:t>LCP</a:t>
            </a:r>
            <a:endParaRPr lang="en-SG" sz="1100" b="1" spc="-18" dirty="0">
              <a:solidFill>
                <a:schemeClr val="dk1"/>
              </a:solidFill>
              <a:latin typeface="Calibri" panose="020F0502020204030204" pitchFamily="34" charset="0"/>
            </a:endParaRPr>
          </a:p>
        </p:txBody>
      </p:sp>
      <p:sp>
        <p:nvSpPr>
          <p:cNvPr id="162" name="OTLSHAPE_SLT_fd3e0781d4a4437b926b549a50096dd4_Duration" hidden="1">
            <a:extLst>
              <a:ext uri="{FF2B5EF4-FFF2-40B4-BE49-F238E27FC236}">
                <a16:creationId xmlns:a16="http://schemas.microsoft.com/office/drawing/2014/main" id="{3EDADB67-D380-4096-BC2D-FB40FA4CD098}"/>
              </a:ext>
            </a:extLst>
          </p:cNvPr>
          <p:cNvSpPr txBox="1"/>
          <p:nvPr>
            <p:custDataLst>
              <p:tags r:id="rId147"/>
            </p:custDataLst>
          </p:nvPr>
        </p:nvSpPr>
        <p:spPr>
          <a:xfrm>
            <a:off x="9524" y="-324825"/>
            <a:ext cx="393700" cy="165100"/>
          </a:xfrm>
          <a:prstGeom prst="rect">
            <a:avLst/>
          </a:prstGeom>
          <a:noFill/>
        </p:spPr>
        <p:txBody>
          <a:bodyPr vert="horz" wrap="square" lIns="0" tIns="0" rIns="0" bIns="0" rtlCol="0" anchor="ctr" anchorCtr="0">
            <a:spAutoFit/>
          </a:bodyPr>
          <a:lstStyle/>
          <a:p>
            <a:r>
              <a:rPr lang="en-SG" sz="1000">
                <a:solidFill>
                  <a:schemeClr val="accent2"/>
                </a:solidFill>
                <a:latin typeface="Calibri" panose="020F0502020204030204" pitchFamily="34" charset="0"/>
              </a:rPr>
              <a:t>71 days</a:t>
            </a:r>
          </a:p>
        </p:txBody>
      </p:sp>
      <p:sp>
        <p:nvSpPr>
          <p:cNvPr id="163" name="OTLSHAPE_SLT_fd3e0781d4a4437b926b549a50096dd4_TextPercentage" hidden="1">
            <a:extLst>
              <a:ext uri="{FF2B5EF4-FFF2-40B4-BE49-F238E27FC236}">
                <a16:creationId xmlns:a16="http://schemas.microsoft.com/office/drawing/2014/main" id="{E2789245-1566-48E9-8C36-D4D2C41EE426}"/>
              </a:ext>
            </a:extLst>
          </p:cNvPr>
          <p:cNvSpPr txBox="1"/>
          <p:nvPr>
            <p:custDataLst>
              <p:tags r:id="rId148"/>
            </p:custDataLst>
          </p:nvPr>
        </p:nvSpPr>
        <p:spPr>
          <a:xfrm>
            <a:off x="9525" y="835997"/>
            <a:ext cx="0" cy="0"/>
          </a:xfrm>
          <a:prstGeom prst="rect">
            <a:avLst/>
          </a:prstGeom>
          <a:noFill/>
        </p:spPr>
        <p:txBody>
          <a:bodyPr vert="horz" wrap="square" lIns="0" tIns="0" rIns="0" bIns="0" rtlCol="0" anchor="ctr" anchorCtr="0">
            <a:spAutoFit/>
          </a:bodyPr>
          <a:lstStyle/>
          <a:p>
            <a:endParaRPr lang="en-SG" sz="1000">
              <a:solidFill>
                <a:schemeClr val="accent2"/>
              </a:solidFill>
              <a:latin typeface="Calibri" panose="020F0502020204030204" pitchFamily="34" charset="0"/>
            </a:endParaRPr>
          </a:p>
        </p:txBody>
      </p:sp>
      <p:sp>
        <p:nvSpPr>
          <p:cNvPr id="164" name="OTLSHAPE_SLT_fd3e0781d4a4437b926b549a50096dd4_StartDate" hidden="1">
            <a:extLst>
              <a:ext uri="{FF2B5EF4-FFF2-40B4-BE49-F238E27FC236}">
                <a16:creationId xmlns:a16="http://schemas.microsoft.com/office/drawing/2014/main" id="{CB73BC91-E96C-46C2-9B6A-B360B755EBD6}"/>
              </a:ext>
            </a:extLst>
          </p:cNvPr>
          <p:cNvSpPr txBox="1"/>
          <p:nvPr>
            <p:custDataLst>
              <p:tags r:id="rId149"/>
            </p:custDataLst>
          </p:nvPr>
        </p:nvSpPr>
        <p:spPr>
          <a:xfrm>
            <a:off x="9525" y="778289"/>
            <a:ext cx="0" cy="0"/>
          </a:xfrm>
          <a:prstGeom prst="rect">
            <a:avLst/>
          </a:prstGeom>
          <a:noFill/>
        </p:spPr>
        <p:txBody>
          <a:bodyPr vert="horz" wrap="square" lIns="0" tIns="0" rIns="0" bIns="0" rtlCol="0" anchor="ctr" anchorCtr="0">
            <a:spAutoFit/>
          </a:bodyPr>
          <a:lstStyle/>
          <a:p>
            <a:endParaRPr lang="en-SG" sz="1000">
              <a:solidFill>
                <a:schemeClr val="dk2"/>
              </a:solidFill>
              <a:latin typeface="Calibri" panose="020F0502020204030204" pitchFamily="34" charset="0"/>
            </a:endParaRPr>
          </a:p>
        </p:txBody>
      </p:sp>
      <p:sp>
        <p:nvSpPr>
          <p:cNvPr id="165" name="OTLSHAPE_SLT_fd3e0781d4a4437b926b549a50096dd4_EndDate" hidden="1">
            <a:extLst>
              <a:ext uri="{FF2B5EF4-FFF2-40B4-BE49-F238E27FC236}">
                <a16:creationId xmlns:a16="http://schemas.microsoft.com/office/drawing/2014/main" id="{A1E9B929-7E9E-4CC5-926B-A94465A87FBB}"/>
              </a:ext>
            </a:extLst>
          </p:cNvPr>
          <p:cNvSpPr txBox="1"/>
          <p:nvPr>
            <p:custDataLst>
              <p:tags r:id="rId150"/>
            </p:custDataLst>
          </p:nvPr>
        </p:nvSpPr>
        <p:spPr>
          <a:xfrm>
            <a:off x="9525" y="778289"/>
            <a:ext cx="0" cy="0"/>
          </a:xfrm>
          <a:prstGeom prst="rect">
            <a:avLst/>
          </a:prstGeom>
          <a:noFill/>
        </p:spPr>
        <p:txBody>
          <a:bodyPr vert="horz" wrap="square" lIns="0" tIns="0" rIns="0" bIns="0" rtlCol="0" anchor="ctr" anchorCtr="0">
            <a:spAutoFit/>
          </a:bodyPr>
          <a:lstStyle/>
          <a:p>
            <a:endParaRPr lang="en-SG" sz="1000">
              <a:solidFill>
                <a:schemeClr val="dk2"/>
              </a:solidFill>
              <a:latin typeface="Calibri" panose="020F0502020204030204" pitchFamily="34" charset="0"/>
            </a:endParaRPr>
          </a:p>
        </p:txBody>
      </p:sp>
      <p:sp>
        <p:nvSpPr>
          <p:cNvPr id="167" name="OTLSHAPE_SLT_fd3e0781d4a4437b926b549a50096dd4_Title">
            <a:extLst>
              <a:ext uri="{FF2B5EF4-FFF2-40B4-BE49-F238E27FC236}">
                <a16:creationId xmlns:a16="http://schemas.microsoft.com/office/drawing/2014/main" id="{C10C7069-8950-4E20-AB17-68567348C608}"/>
              </a:ext>
            </a:extLst>
          </p:cNvPr>
          <p:cNvSpPr txBox="1"/>
          <p:nvPr>
            <p:custDataLst>
              <p:tags r:id="rId151"/>
            </p:custDataLst>
          </p:nvPr>
        </p:nvSpPr>
        <p:spPr>
          <a:xfrm>
            <a:off x="3254154" y="5100188"/>
            <a:ext cx="609600" cy="170519"/>
          </a:xfrm>
          <a:prstGeom prst="rect">
            <a:avLst/>
          </a:prstGeom>
          <a:noFill/>
        </p:spPr>
        <p:txBody>
          <a:bodyPr vert="horz" wrap="square" lIns="0" tIns="0" rIns="0" bIns="0" rtlCol="0" anchor="ctr" anchorCtr="0">
            <a:spAutoFit/>
          </a:bodyPr>
          <a:lstStyle/>
          <a:p>
            <a:pPr algn="ctr"/>
            <a:r>
              <a:rPr lang="en-SG" sz="1100" b="1" spc="-8" dirty="0">
                <a:solidFill>
                  <a:schemeClr val="dk1"/>
                </a:solidFill>
                <a:latin typeface="Calibri" panose="020F0502020204030204" pitchFamily="34" charset="0"/>
              </a:rPr>
              <a:t>PFDA prep</a:t>
            </a:r>
          </a:p>
        </p:txBody>
      </p:sp>
      <p:sp>
        <p:nvSpPr>
          <p:cNvPr id="170" name="OTLSHAPE_SLT_0954a7a4914749069ff769ff089a288c_Duration" hidden="1">
            <a:extLst>
              <a:ext uri="{FF2B5EF4-FFF2-40B4-BE49-F238E27FC236}">
                <a16:creationId xmlns:a16="http://schemas.microsoft.com/office/drawing/2014/main" id="{FF18E579-5EB4-4307-8391-309E160F83CF}"/>
              </a:ext>
            </a:extLst>
          </p:cNvPr>
          <p:cNvSpPr txBox="1"/>
          <p:nvPr>
            <p:custDataLst>
              <p:tags r:id="rId152"/>
            </p:custDataLst>
          </p:nvPr>
        </p:nvSpPr>
        <p:spPr>
          <a:xfrm>
            <a:off x="9524" y="-324825"/>
            <a:ext cx="393700" cy="165100"/>
          </a:xfrm>
          <a:prstGeom prst="rect">
            <a:avLst/>
          </a:prstGeom>
          <a:noFill/>
        </p:spPr>
        <p:txBody>
          <a:bodyPr vert="horz" wrap="square" lIns="0" tIns="0" rIns="0" bIns="0" rtlCol="0" anchor="ctr" anchorCtr="0">
            <a:spAutoFit/>
          </a:bodyPr>
          <a:lstStyle/>
          <a:p>
            <a:r>
              <a:rPr lang="en-SG" sz="1000">
                <a:solidFill>
                  <a:schemeClr val="accent2"/>
                </a:solidFill>
                <a:latin typeface="Calibri" panose="020F0502020204030204" pitchFamily="34" charset="0"/>
              </a:rPr>
              <a:t>95 days</a:t>
            </a:r>
          </a:p>
        </p:txBody>
      </p:sp>
      <p:sp>
        <p:nvSpPr>
          <p:cNvPr id="171" name="OTLSHAPE_SLT_0954a7a4914749069ff769ff089a288c_TextPercentage" hidden="1">
            <a:extLst>
              <a:ext uri="{FF2B5EF4-FFF2-40B4-BE49-F238E27FC236}">
                <a16:creationId xmlns:a16="http://schemas.microsoft.com/office/drawing/2014/main" id="{ECCF257D-10F7-4A38-8C93-08648F93D647}"/>
              </a:ext>
            </a:extLst>
          </p:cNvPr>
          <p:cNvSpPr txBox="1"/>
          <p:nvPr>
            <p:custDataLst>
              <p:tags r:id="rId153"/>
            </p:custDataLst>
          </p:nvPr>
        </p:nvSpPr>
        <p:spPr>
          <a:xfrm>
            <a:off x="9525" y="835997"/>
            <a:ext cx="0" cy="0"/>
          </a:xfrm>
          <a:prstGeom prst="rect">
            <a:avLst/>
          </a:prstGeom>
          <a:noFill/>
        </p:spPr>
        <p:txBody>
          <a:bodyPr vert="horz" wrap="square" lIns="0" tIns="0" rIns="0" bIns="0" rtlCol="0" anchor="ctr" anchorCtr="0">
            <a:spAutoFit/>
          </a:bodyPr>
          <a:lstStyle/>
          <a:p>
            <a:endParaRPr lang="en-SG" sz="1000">
              <a:solidFill>
                <a:schemeClr val="accent2"/>
              </a:solidFill>
              <a:latin typeface="Calibri" panose="020F0502020204030204" pitchFamily="34" charset="0"/>
            </a:endParaRPr>
          </a:p>
        </p:txBody>
      </p:sp>
      <p:sp>
        <p:nvSpPr>
          <p:cNvPr id="172" name="OTLSHAPE_SLT_0954a7a4914749069ff769ff089a288c_StartDate" hidden="1">
            <a:extLst>
              <a:ext uri="{FF2B5EF4-FFF2-40B4-BE49-F238E27FC236}">
                <a16:creationId xmlns:a16="http://schemas.microsoft.com/office/drawing/2014/main" id="{406C7C20-8D0F-4077-A644-F545AF34E2EC}"/>
              </a:ext>
            </a:extLst>
          </p:cNvPr>
          <p:cNvSpPr txBox="1"/>
          <p:nvPr>
            <p:custDataLst>
              <p:tags r:id="rId154"/>
            </p:custDataLst>
          </p:nvPr>
        </p:nvSpPr>
        <p:spPr>
          <a:xfrm>
            <a:off x="9525" y="778289"/>
            <a:ext cx="0" cy="0"/>
          </a:xfrm>
          <a:prstGeom prst="rect">
            <a:avLst/>
          </a:prstGeom>
          <a:noFill/>
        </p:spPr>
        <p:txBody>
          <a:bodyPr vert="horz" wrap="square" lIns="0" tIns="0" rIns="0" bIns="0" rtlCol="0" anchor="ctr" anchorCtr="0">
            <a:spAutoFit/>
          </a:bodyPr>
          <a:lstStyle/>
          <a:p>
            <a:endParaRPr lang="en-SG" sz="1000">
              <a:solidFill>
                <a:schemeClr val="dk2"/>
              </a:solidFill>
              <a:latin typeface="Calibri" panose="020F0502020204030204" pitchFamily="34" charset="0"/>
            </a:endParaRPr>
          </a:p>
        </p:txBody>
      </p:sp>
      <p:sp>
        <p:nvSpPr>
          <p:cNvPr id="173" name="OTLSHAPE_SLT_0954a7a4914749069ff769ff089a288c_EndDate" hidden="1">
            <a:extLst>
              <a:ext uri="{FF2B5EF4-FFF2-40B4-BE49-F238E27FC236}">
                <a16:creationId xmlns:a16="http://schemas.microsoft.com/office/drawing/2014/main" id="{06550B21-3E07-4581-84A4-CB23E03D31B8}"/>
              </a:ext>
            </a:extLst>
          </p:cNvPr>
          <p:cNvSpPr txBox="1"/>
          <p:nvPr>
            <p:custDataLst>
              <p:tags r:id="rId155"/>
            </p:custDataLst>
          </p:nvPr>
        </p:nvSpPr>
        <p:spPr>
          <a:xfrm>
            <a:off x="9525" y="778289"/>
            <a:ext cx="0" cy="0"/>
          </a:xfrm>
          <a:prstGeom prst="rect">
            <a:avLst/>
          </a:prstGeom>
          <a:noFill/>
        </p:spPr>
        <p:txBody>
          <a:bodyPr vert="horz" wrap="square" lIns="0" tIns="0" rIns="0" bIns="0" rtlCol="0" anchor="ctr" anchorCtr="0">
            <a:spAutoFit/>
          </a:bodyPr>
          <a:lstStyle/>
          <a:p>
            <a:endParaRPr lang="en-SG" sz="1000">
              <a:solidFill>
                <a:schemeClr val="dk2"/>
              </a:solidFill>
              <a:latin typeface="Calibri" panose="020F0502020204030204" pitchFamily="34" charset="0"/>
            </a:endParaRPr>
          </a:p>
        </p:txBody>
      </p:sp>
      <p:sp>
        <p:nvSpPr>
          <p:cNvPr id="175" name="OTLSHAPE_SLT_0954a7a4914749069ff769ff089a288c_Title">
            <a:extLst>
              <a:ext uri="{FF2B5EF4-FFF2-40B4-BE49-F238E27FC236}">
                <a16:creationId xmlns:a16="http://schemas.microsoft.com/office/drawing/2014/main" id="{F3B1D524-F10D-4DAB-AD24-E9CE6645A6AB}"/>
              </a:ext>
            </a:extLst>
          </p:cNvPr>
          <p:cNvSpPr txBox="1"/>
          <p:nvPr>
            <p:custDataLst>
              <p:tags r:id="rId156"/>
            </p:custDataLst>
          </p:nvPr>
        </p:nvSpPr>
        <p:spPr>
          <a:xfrm>
            <a:off x="5111807" y="5100188"/>
            <a:ext cx="342900" cy="170519"/>
          </a:xfrm>
          <a:prstGeom prst="rect">
            <a:avLst/>
          </a:prstGeom>
          <a:noFill/>
        </p:spPr>
        <p:txBody>
          <a:bodyPr vert="horz" wrap="square" lIns="0" tIns="0" rIns="0" bIns="0" rtlCol="0" anchor="ctr" anchorCtr="0">
            <a:spAutoFit/>
          </a:bodyPr>
          <a:lstStyle/>
          <a:p>
            <a:pPr algn="ctr"/>
            <a:r>
              <a:rPr lang="en-SG" sz="1100" b="1" spc="-12">
                <a:solidFill>
                  <a:schemeClr val="dk1"/>
                </a:solidFill>
                <a:latin typeface="Calibri" panose="020F0502020204030204" pitchFamily="34" charset="0"/>
              </a:rPr>
              <a:t>PFDA </a:t>
            </a:r>
          </a:p>
        </p:txBody>
      </p:sp>
      <p:sp>
        <p:nvSpPr>
          <p:cNvPr id="178" name="OTLSHAPE_SLT_aebc933e81a54141b7eb8e3b073627cc_Duration" hidden="1">
            <a:extLst>
              <a:ext uri="{FF2B5EF4-FFF2-40B4-BE49-F238E27FC236}">
                <a16:creationId xmlns:a16="http://schemas.microsoft.com/office/drawing/2014/main" id="{CFFCCDF6-C06A-4EEA-81C2-C55C99FE084C}"/>
              </a:ext>
            </a:extLst>
          </p:cNvPr>
          <p:cNvSpPr txBox="1"/>
          <p:nvPr>
            <p:custDataLst>
              <p:tags r:id="rId157"/>
            </p:custDataLst>
          </p:nvPr>
        </p:nvSpPr>
        <p:spPr>
          <a:xfrm>
            <a:off x="9525" y="-382533"/>
            <a:ext cx="457200" cy="165100"/>
          </a:xfrm>
          <a:prstGeom prst="rect">
            <a:avLst/>
          </a:prstGeom>
          <a:noFill/>
        </p:spPr>
        <p:txBody>
          <a:bodyPr vert="horz" wrap="square" lIns="0" tIns="0" rIns="0" bIns="0" rtlCol="0" anchor="ctr" anchorCtr="0">
            <a:spAutoFit/>
          </a:bodyPr>
          <a:lstStyle/>
          <a:p>
            <a:r>
              <a:rPr lang="en-SG" sz="1000">
                <a:solidFill>
                  <a:schemeClr val="accent2"/>
                </a:solidFill>
                <a:latin typeface="Calibri" panose="020F0502020204030204" pitchFamily="34" charset="0"/>
              </a:rPr>
              <a:t>135 days</a:t>
            </a:r>
          </a:p>
        </p:txBody>
      </p:sp>
      <p:sp>
        <p:nvSpPr>
          <p:cNvPr id="179" name="OTLSHAPE_SLT_aebc933e81a54141b7eb8e3b073627cc_TextPercentage" hidden="1">
            <a:extLst>
              <a:ext uri="{FF2B5EF4-FFF2-40B4-BE49-F238E27FC236}">
                <a16:creationId xmlns:a16="http://schemas.microsoft.com/office/drawing/2014/main" id="{914FFF3E-1877-46CB-8501-E3297D08F06C}"/>
              </a:ext>
            </a:extLst>
          </p:cNvPr>
          <p:cNvSpPr txBox="1"/>
          <p:nvPr>
            <p:custDataLst>
              <p:tags r:id="rId158"/>
            </p:custDataLst>
          </p:nvPr>
        </p:nvSpPr>
        <p:spPr>
          <a:xfrm>
            <a:off x="9525" y="835997"/>
            <a:ext cx="0" cy="0"/>
          </a:xfrm>
          <a:prstGeom prst="rect">
            <a:avLst/>
          </a:prstGeom>
          <a:noFill/>
        </p:spPr>
        <p:txBody>
          <a:bodyPr vert="horz" wrap="square" lIns="0" tIns="0" rIns="0" bIns="0" rtlCol="0" anchor="ctr" anchorCtr="0">
            <a:spAutoFit/>
          </a:bodyPr>
          <a:lstStyle/>
          <a:p>
            <a:endParaRPr lang="en-SG" sz="1000">
              <a:solidFill>
                <a:schemeClr val="accent2"/>
              </a:solidFill>
              <a:latin typeface="Calibri" panose="020F0502020204030204" pitchFamily="34" charset="0"/>
            </a:endParaRPr>
          </a:p>
        </p:txBody>
      </p:sp>
      <p:sp>
        <p:nvSpPr>
          <p:cNvPr id="180" name="OTLSHAPE_SLT_aebc933e81a54141b7eb8e3b073627cc_StartDate" hidden="1">
            <a:extLst>
              <a:ext uri="{FF2B5EF4-FFF2-40B4-BE49-F238E27FC236}">
                <a16:creationId xmlns:a16="http://schemas.microsoft.com/office/drawing/2014/main" id="{52B926EA-DE93-4540-B45F-8756438374D0}"/>
              </a:ext>
            </a:extLst>
          </p:cNvPr>
          <p:cNvSpPr txBox="1"/>
          <p:nvPr>
            <p:custDataLst>
              <p:tags r:id="rId159"/>
            </p:custDataLst>
          </p:nvPr>
        </p:nvSpPr>
        <p:spPr>
          <a:xfrm>
            <a:off x="9525" y="835997"/>
            <a:ext cx="0" cy="0"/>
          </a:xfrm>
          <a:prstGeom prst="rect">
            <a:avLst/>
          </a:prstGeom>
          <a:noFill/>
        </p:spPr>
        <p:txBody>
          <a:bodyPr vert="horz" wrap="square" lIns="0" tIns="0" rIns="0" bIns="0" rtlCol="0" anchor="ctr" anchorCtr="0">
            <a:spAutoFit/>
          </a:bodyPr>
          <a:lstStyle/>
          <a:p>
            <a:pPr algn="r"/>
            <a:endParaRPr lang="en-SG" sz="1000">
              <a:solidFill>
                <a:schemeClr val="dk2"/>
              </a:solidFill>
              <a:latin typeface="Calibri" panose="020F0502020204030204" pitchFamily="34" charset="0"/>
            </a:endParaRPr>
          </a:p>
        </p:txBody>
      </p:sp>
      <p:sp>
        <p:nvSpPr>
          <p:cNvPr id="181" name="OTLSHAPE_SLT_aebc933e81a54141b7eb8e3b073627cc_EndDate" hidden="1">
            <a:extLst>
              <a:ext uri="{FF2B5EF4-FFF2-40B4-BE49-F238E27FC236}">
                <a16:creationId xmlns:a16="http://schemas.microsoft.com/office/drawing/2014/main" id="{2A0D170A-83E1-4E94-A08A-6DFEBA6638A7}"/>
              </a:ext>
            </a:extLst>
          </p:cNvPr>
          <p:cNvSpPr txBox="1"/>
          <p:nvPr>
            <p:custDataLst>
              <p:tags r:id="rId160"/>
            </p:custDataLst>
          </p:nvPr>
        </p:nvSpPr>
        <p:spPr>
          <a:xfrm>
            <a:off x="9525" y="835997"/>
            <a:ext cx="0" cy="0"/>
          </a:xfrm>
          <a:prstGeom prst="rect">
            <a:avLst/>
          </a:prstGeom>
          <a:noFill/>
        </p:spPr>
        <p:txBody>
          <a:bodyPr vert="horz" wrap="square" lIns="0" tIns="0" rIns="0" bIns="0" rtlCol="0" anchor="ctr" anchorCtr="0">
            <a:spAutoFit/>
          </a:bodyPr>
          <a:lstStyle/>
          <a:p>
            <a:pPr algn="r"/>
            <a:endParaRPr lang="en-SG" sz="1000">
              <a:solidFill>
                <a:schemeClr val="dk2"/>
              </a:solidFill>
              <a:latin typeface="Calibri" panose="020F0502020204030204" pitchFamily="34" charset="0"/>
            </a:endParaRPr>
          </a:p>
        </p:txBody>
      </p:sp>
      <p:sp>
        <p:nvSpPr>
          <p:cNvPr id="183" name="OTLSHAPE_SLT_aebc933e81a54141b7eb8e3b073627cc_Title">
            <a:extLst>
              <a:ext uri="{FF2B5EF4-FFF2-40B4-BE49-F238E27FC236}">
                <a16:creationId xmlns:a16="http://schemas.microsoft.com/office/drawing/2014/main" id="{8BD959D6-B68B-4C06-A8BB-4F12D1B6E7F1}"/>
              </a:ext>
            </a:extLst>
          </p:cNvPr>
          <p:cNvSpPr txBox="1"/>
          <p:nvPr>
            <p:custDataLst>
              <p:tags r:id="rId161"/>
            </p:custDataLst>
          </p:nvPr>
        </p:nvSpPr>
        <p:spPr>
          <a:xfrm>
            <a:off x="2805555" y="5308807"/>
            <a:ext cx="533400" cy="170519"/>
          </a:xfrm>
          <a:prstGeom prst="rect">
            <a:avLst/>
          </a:prstGeom>
          <a:noFill/>
        </p:spPr>
        <p:txBody>
          <a:bodyPr vert="horz" wrap="square" lIns="0" tIns="0" rIns="0" bIns="0" rtlCol="0" anchor="ctr" anchorCtr="0">
            <a:spAutoFit/>
          </a:bodyPr>
          <a:lstStyle/>
          <a:p>
            <a:pPr algn="ctr"/>
            <a:r>
              <a:rPr lang="en-SG" sz="1100" b="1" spc="-8">
                <a:solidFill>
                  <a:schemeClr val="dk1"/>
                </a:solidFill>
                <a:latin typeface="Calibri" panose="020F0502020204030204" pitchFamily="34" charset="0"/>
              </a:rPr>
              <a:t>DLSMHSI</a:t>
            </a:r>
          </a:p>
        </p:txBody>
      </p:sp>
      <p:sp>
        <p:nvSpPr>
          <p:cNvPr id="197" name="OTLSHAPE_SLT_5818d48c5af84f13935b8d327f505d0b_Duration" hidden="1">
            <a:extLst>
              <a:ext uri="{FF2B5EF4-FFF2-40B4-BE49-F238E27FC236}">
                <a16:creationId xmlns:a16="http://schemas.microsoft.com/office/drawing/2014/main" id="{34193D85-2579-4AED-BFE9-7D04DF4CABB4}"/>
              </a:ext>
            </a:extLst>
          </p:cNvPr>
          <p:cNvSpPr txBox="1"/>
          <p:nvPr>
            <p:custDataLst>
              <p:tags r:id="rId162"/>
            </p:custDataLst>
          </p:nvPr>
        </p:nvSpPr>
        <p:spPr>
          <a:xfrm>
            <a:off x="9524" y="-324825"/>
            <a:ext cx="393700" cy="165100"/>
          </a:xfrm>
          <a:prstGeom prst="rect">
            <a:avLst/>
          </a:prstGeom>
          <a:noFill/>
        </p:spPr>
        <p:txBody>
          <a:bodyPr vert="horz" wrap="square" lIns="0" tIns="0" rIns="0" bIns="0" rtlCol="0" anchor="ctr" anchorCtr="0">
            <a:spAutoFit/>
          </a:bodyPr>
          <a:lstStyle/>
          <a:p>
            <a:r>
              <a:rPr lang="en-SG" sz="1000">
                <a:solidFill>
                  <a:schemeClr val="accent2"/>
                </a:solidFill>
                <a:latin typeface="Calibri" panose="020F0502020204030204" pitchFamily="34" charset="0"/>
              </a:rPr>
              <a:t>63 days</a:t>
            </a:r>
          </a:p>
        </p:txBody>
      </p:sp>
      <p:sp>
        <p:nvSpPr>
          <p:cNvPr id="198" name="OTLSHAPE_SLT_5818d48c5af84f13935b8d327f505d0b_TextPercentage" hidden="1">
            <a:extLst>
              <a:ext uri="{FF2B5EF4-FFF2-40B4-BE49-F238E27FC236}">
                <a16:creationId xmlns:a16="http://schemas.microsoft.com/office/drawing/2014/main" id="{8C798DB4-FECB-4BE1-93F8-613F3D43D7EF}"/>
              </a:ext>
            </a:extLst>
          </p:cNvPr>
          <p:cNvSpPr txBox="1"/>
          <p:nvPr>
            <p:custDataLst>
              <p:tags r:id="rId163"/>
            </p:custDataLst>
          </p:nvPr>
        </p:nvSpPr>
        <p:spPr>
          <a:xfrm>
            <a:off x="9525" y="835997"/>
            <a:ext cx="0" cy="0"/>
          </a:xfrm>
          <a:prstGeom prst="rect">
            <a:avLst/>
          </a:prstGeom>
          <a:noFill/>
        </p:spPr>
        <p:txBody>
          <a:bodyPr vert="horz" wrap="square" lIns="0" tIns="0" rIns="0" bIns="0" rtlCol="0" anchor="ctr" anchorCtr="0">
            <a:spAutoFit/>
          </a:bodyPr>
          <a:lstStyle/>
          <a:p>
            <a:endParaRPr lang="en-SG" sz="1000">
              <a:solidFill>
                <a:schemeClr val="accent2"/>
              </a:solidFill>
              <a:latin typeface="Calibri" panose="020F0502020204030204" pitchFamily="34" charset="0"/>
            </a:endParaRPr>
          </a:p>
        </p:txBody>
      </p:sp>
      <p:sp>
        <p:nvSpPr>
          <p:cNvPr id="199" name="OTLSHAPE_SLT_5818d48c5af84f13935b8d327f505d0b_StartDate" hidden="1">
            <a:extLst>
              <a:ext uri="{FF2B5EF4-FFF2-40B4-BE49-F238E27FC236}">
                <a16:creationId xmlns:a16="http://schemas.microsoft.com/office/drawing/2014/main" id="{E9B3718F-95DE-4F87-B6C7-7C9482281B67}"/>
              </a:ext>
            </a:extLst>
          </p:cNvPr>
          <p:cNvSpPr txBox="1"/>
          <p:nvPr>
            <p:custDataLst>
              <p:tags r:id="rId164"/>
            </p:custDataLst>
          </p:nvPr>
        </p:nvSpPr>
        <p:spPr>
          <a:xfrm>
            <a:off x="9525" y="778289"/>
            <a:ext cx="0" cy="0"/>
          </a:xfrm>
          <a:prstGeom prst="rect">
            <a:avLst/>
          </a:prstGeom>
          <a:noFill/>
        </p:spPr>
        <p:txBody>
          <a:bodyPr vert="horz" wrap="square" lIns="0" tIns="0" rIns="0" bIns="0" rtlCol="0" anchor="ctr" anchorCtr="0">
            <a:spAutoFit/>
          </a:bodyPr>
          <a:lstStyle/>
          <a:p>
            <a:endParaRPr lang="en-SG" sz="1000">
              <a:solidFill>
                <a:schemeClr val="dk2"/>
              </a:solidFill>
              <a:latin typeface="Calibri" panose="020F0502020204030204" pitchFamily="34" charset="0"/>
            </a:endParaRPr>
          </a:p>
        </p:txBody>
      </p:sp>
      <p:sp>
        <p:nvSpPr>
          <p:cNvPr id="200" name="OTLSHAPE_SLT_5818d48c5af84f13935b8d327f505d0b_EndDate" hidden="1">
            <a:extLst>
              <a:ext uri="{FF2B5EF4-FFF2-40B4-BE49-F238E27FC236}">
                <a16:creationId xmlns:a16="http://schemas.microsoft.com/office/drawing/2014/main" id="{753EFD38-28F4-442D-9655-A427717B20D9}"/>
              </a:ext>
            </a:extLst>
          </p:cNvPr>
          <p:cNvSpPr txBox="1"/>
          <p:nvPr>
            <p:custDataLst>
              <p:tags r:id="rId165"/>
            </p:custDataLst>
          </p:nvPr>
        </p:nvSpPr>
        <p:spPr>
          <a:xfrm>
            <a:off x="9525" y="778289"/>
            <a:ext cx="0" cy="0"/>
          </a:xfrm>
          <a:prstGeom prst="rect">
            <a:avLst/>
          </a:prstGeom>
          <a:noFill/>
        </p:spPr>
        <p:txBody>
          <a:bodyPr vert="horz" wrap="square" lIns="0" tIns="0" rIns="0" bIns="0" rtlCol="0" anchor="ctr" anchorCtr="0">
            <a:spAutoFit/>
          </a:bodyPr>
          <a:lstStyle/>
          <a:p>
            <a:endParaRPr lang="en-SG" sz="1000">
              <a:solidFill>
                <a:schemeClr val="dk2"/>
              </a:solidFill>
              <a:latin typeface="Calibri" panose="020F0502020204030204" pitchFamily="34" charset="0"/>
            </a:endParaRPr>
          </a:p>
        </p:txBody>
      </p:sp>
      <p:sp>
        <p:nvSpPr>
          <p:cNvPr id="202" name="OTLSHAPE_SLT_5818d48c5af84f13935b8d327f505d0b_Title">
            <a:extLst>
              <a:ext uri="{FF2B5EF4-FFF2-40B4-BE49-F238E27FC236}">
                <a16:creationId xmlns:a16="http://schemas.microsoft.com/office/drawing/2014/main" id="{B6CB0B4F-195A-4EB0-B2A9-FE631ABFB172}"/>
              </a:ext>
            </a:extLst>
          </p:cNvPr>
          <p:cNvSpPr txBox="1"/>
          <p:nvPr>
            <p:custDataLst>
              <p:tags r:id="rId166"/>
            </p:custDataLst>
          </p:nvPr>
        </p:nvSpPr>
        <p:spPr>
          <a:xfrm>
            <a:off x="4598899" y="5559166"/>
            <a:ext cx="228600" cy="170519"/>
          </a:xfrm>
          <a:prstGeom prst="rect">
            <a:avLst/>
          </a:prstGeom>
          <a:noFill/>
        </p:spPr>
        <p:txBody>
          <a:bodyPr vert="horz" wrap="square" lIns="0" tIns="0" rIns="0" bIns="0" rtlCol="0" anchor="ctr" anchorCtr="0">
            <a:spAutoFit/>
          </a:bodyPr>
          <a:lstStyle/>
          <a:p>
            <a:pPr algn="ctr"/>
            <a:r>
              <a:rPr lang="en-SG" sz="1100" b="1" spc="-12">
                <a:solidFill>
                  <a:schemeClr val="dk1"/>
                </a:solidFill>
                <a:latin typeface="Calibri" panose="020F0502020204030204" pitchFamily="34" charset="0"/>
              </a:rPr>
              <a:t>TDF</a:t>
            </a:r>
          </a:p>
        </p:txBody>
      </p:sp>
      <p:sp>
        <p:nvSpPr>
          <p:cNvPr id="219" name="OTLSHAPE_SLT_40b5cb055cf54be28b41205edde20606_Duration" hidden="1">
            <a:extLst>
              <a:ext uri="{FF2B5EF4-FFF2-40B4-BE49-F238E27FC236}">
                <a16:creationId xmlns:a16="http://schemas.microsoft.com/office/drawing/2014/main" id="{314D7F9C-D8E8-418E-8960-53AB5F7B6D67}"/>
              </a:ext>
            </a:extLst>
          </p:cNvPr>
          <p:cNvSpPr txBox="1"/>
          <p:nvPr>
            <p:custDataLst>
              <p:tags r:id="rId167"/>
            </p:custDataLst>
          </p:nvPr>
        </p:nvSpPr>
        <p:spPr>
          <a:xfrm>
            <a:off x="9524" y="-324825"/>
            <a:ext cx="393700" cy="165100"/>
          </a:xfrm>
          <a:prstGeom prst="rect">
            <a:avLst/>
          </a:prstGeom>
          <a:noFill/>
        </p:spPr>
        <p:txBody>
          <a:bodyPr vert="horz" wrap="square" lIns="0" tIns="0" rIns="0" bIns="0" rtlCol="0" anchor="ctr" anchorCtr="0">
            <a:spAutoFit/>
          </a:bodyPr>
          <a:lstStyle/>
          <a:p>
            <a:r>
              <a:rPr lang="en-SG" sz="1000">
                <a:solidFill>
                  <a:schemeClr val="accent2"/>
                </a:solidFill>
                <a:latin typeface="Calibri" panose="020F0502020204030204" pitchFamily="34" charset="0"/>
              </a:rPr>
              <a:t>13 days</a:t>
            </a:r>
          </a:p>
        </p:txBody>
      </p:sp>
      <p:sp>
        <p:nvSpPr>
          <p:cNvPr id="220" name="OTLSHAPE_SLT_40b5cb055cf54be28b41205edde20606_TextPercentage" hidden="1">
            <a:extLst>
              <a:ext uri="{FF2B5EF4-FFF2-40B4-BE49-F238E27FC236}">
                <a16:creationId xmlns:a16="http://schemas.microsoft.com/office/drawing/2014/main" id="{3AE6C47D-7F4F-4703-8228-962C28D810AF}"/>
              </a:ext>
            </a:extLst>
          </p:cNvPr>
          <p:cNvSpPr txBox="1"/>
          <p:nvPr>
            <p:custDataLst>
              <p:tags r:id="rId168"/>
            </p:custDataLst>
          </p:nvPr>
        </p:nvSpPr>
        <p:spPr>
          <a:xfrm>
            <a:off x="9525" y="835997"/>
            <a:ext cx="0" cy="0"/>
          </a:xfrm>
          <a:prstGeom prst="rect">
            <a:avLst/>
          </a:prstGeom>
          <a:noFill/>
        </p:spPr>
        <p:txBody>
          <a:bodyPr vert="horz" wrap="square" lIns="0" tIns="0" rIns="0" bIns="0" rtlCol="0" anchor="ctr" anchorCtr="0">
            <a:spAutoFit/>
          </a:bodyPr>
          <a:lstStyle/>
          <a:p>
            <a:endParaRPr lang="en-SG" sz="1000">
              <a:solidFill>
                <a:schemeClr val="accent2"/>
              </a:solidFill>
              <a:latin typeface="Calibri" panose="020F0502020204030204" pitchFamily="34" charset="0"/>
            </a:endParaRPr>
          </a:p>
        </p:txBody>
      </p:sp>
      <p:sp>
        <p:nvSpPr>
          <p:cNvPr id="221" name="OTLSHAPE_SLT_40b5cb055cf54be28b41205edde20606_StartDate" hidden="1">
            <a:extLst>
              <a:ext uri="{FF2B5EF4-FFF2-40B4-BE49-F238E27FC236}">
                <a16:creationId xmlns:a16="http://schemas.microsoft.com/office/drawing/2014/main" id="{0F47691F-87C9-4CE4-ABBF-A7EFC04E5E98}"/>
              </a:ext>
            </a:extLst>
          </p:cNvPr>
          <p:cNvSpPr txBox="1"/>
          <p:nvPr>
            <p:custDataLst>
              <p:tags r:id="rId169"/>
            </p:custDataLst>
          </p:nvPr>
        </p:nvSpPr>
        <p:spPr>
          <a:xfrm>
            <a:off x="9525" y="778289"/>
            <a:ext cx="0" cy="0"/>
          </a:xfrm>
          <a:prstGeom prst="rect">
            <a:avLst/>
          </a:prstGeom>
          <a:noFill/>
        </p:spPr>
        <p:txBody>
          <a:bodyPr vert="horz" wrap="square" lIns="0" tIns="0" rIns="0" bIns="0" rtlCol="0" anchor="ctr" anchorCtr="0">
            <a:spAutoFit/>
          </a:bodyPr>
          <a:lstStyle/>
          <a:p>
            <a:endParaRPr lang="en-SG" sz="1000">
              <a:solidFill>
                <a:schemeClr val="dk2"/>
              </a:solidFill>
              <a:latin typeface="Calibri" panose="020F0502020204030204" pitchFamily="34" charset="0"/>
            </a:endParaRPr>
          </a:p>
        </p:txBody>
      </p:sp>
      <p:sp>
        <p:nvSpPr>
          <p:cNvPr id="222" name="OTLSHAPE_SLT_40b5cb055cf54be28b41205edde20606_EndDate" hidden="1">
            <a:extLst>
              <a:ext uri="{FF2B5EF4-FFF2-40B4-BE49-F238E27FC236}">
                <a16:creationId xmlns:a16="http://schemas.microsoft.com/office/drawing/2014/main" id="{02EBB7E9-3A01-4825-8A76-DD8C64865A2D}"/>
              </a:ext>
            </a:extLst>
          </p:cNvPr>
          <p:cNvSpPr txBox="1"/>
          <p:nvPr>
            <p:custDataLst>
              <p:tags r:id="rId170"/>
            </p:custDataLst>
          </p:nvPr>
        </p:nvSpPr>
        <p:spPr>
          <a:xfrm>
            <a:off x="9525" y="778289"/>
            <a:ext cx="0" cy="0"/>
          </a:xfrm>
          <a:prstGeom prst="rect">
            <a:avLst/>
          </a:prstGeom>
          <a:noFill/>
        </p:spPr>
        <p:txBody>
          <a:bodyPr vert="horz" wrap="square" lIns="0" tIns="0" rIns="0" bIns="0" rtlCol="0" anchor="ctr" anchorCtr="0">
            <a:spAutoFit/>
          </a:bodyPr>
          <a:lstStyle/>
          <a:p>
            <a:endParaRPr lang="en-SG" sz="1000">
              <a:solidFill>
                <a:schemeClr val="dk2"/>
              </a:solidFill>
              <a:latin typeface="Calibri" panose="020F0502020204030204" pitchFamily="34" charset="0"/>
            </a:endParaRPr>
          </a:p>
        </p:txBody>
      </p:sp>
      <p:sp>
        <p:nvSpPr>
          <p:cNvPr id="224" name="OTLSHAPE_SLT_40b5cb055cf54be28b41205edde20606_Title">
            <a:extLst>
              <a:ext uri="{FF2B5EF4-FFF2-40B4-BE49-F238E27FC236}">
                <a16:creationId xmlns:a16="http://schemas.microsoft.com/office/drawing/2014/main" id="{05F4BFA9-D259-45B8-873F-402E75E090EE}"/>
              </a:ext>
            </a:extLst>
          </p:cNvPr>
          <p:cNvSpPr txBox="1"/>
          <p:nvPr>
            <p:custDataLst>
              <p:tags r:id="rId171"/>
            </p:custDataLst>
          </p:nvPr>
        </p:nvSpPr>
        <p:spPr>
          <a:xfrm>
            <a:off x="6498904" y="5100188"/>
            <a:ext cx="508000" cy="170519"/>
          </a:xfrm>
          <a:prstGeom prst="rect">
            <a:avLst/>
          </a:prstGeom>
          <a:noFill/>
        </p:spPr>
        <p:txBody>
          <a:bodyPr vert="horz" wrap="square" lIns="0" tIns="0" rIns="0" bIns="0" rtlCol="0" anchor="ctr" anchorCtr="0">
            <a:spAutoFit/>
          </a:bodyPr>
          <a:lstStyle/>
          <a:p>
            <a:r>
              <a:rPr lang="en-SG" sz="1100" b="1" spc="-10">
                <a:solidFill>
                  <a:schemeClr val="dk1"/>
                </a:solidFill>
                <a:latin typeface="Calibri" panose="020F0502020204030204" pitchFamily="34" charset="0"/>
              </a:rPr>
              <a:t>LCP V2.0</a:t>
            </a:r>
          </a:p>
        </p:txBody>
      </p:sp>
      <p:sp>
        <p:nvSpPr>
          <p:cNvPr id="227" name="OTLSHAPE_SLT_c716fc84e6d441988af52534773768a3_Duration" hidden="1">
            <a:extLst>
              <a:ext uri="{FF2B5EF4-FFF2-40B4-BE49-F238E27FC236}">
                <a16:creationId xmlns:a16="http://schemas.microsoft.com/office/drawing/2014/main" id="{1FA15732-D6CA-4664-A947-21233544440D}"/>
              </a:ext>
            </a:extLst>
          </p:cNvPr>
          <p:cNvSpPr txBox="1"/>
          <p:nvPr>
            <p:custDataLst>
              <p:tags r:id="rId172"/>
            </p:custDataLst>
          </p:nvPr>
        </p:nvSpPr>
        <p:spPr>
          <a:xfrm>
            <a:off x="9524" y="-324825"/>
            <a:ext cx="393700" cy="165100"/>
          </a:xfrm>
          <a:prstGeom prst="rect">
            <a:avLst/>
          </a:prstGeom>
          <a:noFill/>
        </p:spPr>
        <p:txBody>
          <a:bodyPr vert="horz" wrap="square" lIns="0" tIns="0" rIns="0" bIns="0" rtlCol="0" anchor="ctr" anchorCtr="0">
            <a:spAutoFit/>
          </a:bodyPr>
          <a:lstStyle/>
          <a:p>
            <a:r>
              <a:rPr lang="en-SG" sz="1000">
                <a:solidFill>
                  <a:schemeClr val="accent2"/>
                </a:solidFill>
                <a:latin typeface="Calibri" panose="020F0502020204030204" pitchFamily="34" charset="0"/>
              </a:rPr>
              <a:t>16 days</a:t>
            </a:r>
          </a:p>
        </p:txBody>
      </p:sp>
      <p:sp>
        <p:nvSpPr>
          <p:cNvPr id="228" name="OTLSHAPE_SLT_c716fc84e6d441988af52534773768a3_TextPercentage" hidden="1">
            <a:extLst>
              <a:ext uri="{FF2B5EF4-FFF2-40B4-BE49-F238E27FC236}">
                <a16:creationId xmlns:a16="http://schemas.microsoft.com/office/drawing/2014/main" id="{BBA04854-C333-4432-BABA-D3CEEB5D1443}"/>
              </a:ext>
            </a:extLst>
          </p:cNvPr>
          <p:cNvSpPr txBox="1"/>
          <p:nvPr>
            <p:custDataLst>
              <p:tags r:id="rId173"/>
            </p:custDataLst>
          </p:nvPr>
        </p:nvSpPr>
        <p:spPr>
          <a:xfrm>
            <a:off x="9525" y="835997"/>
            <a:ext cx="0" cy="0"/>
          </a:xfrm>
          <a:prstGeom prst="rect">
            <a:avLst/>
          </a:prstGeom>
          <a:noFill/>
        </p:spPr>
        <p:txBody>
          <a:bodyPr vert="horz" wrap="square" lIns="0" tIns="0" rIns="0" bIns="0" rtlCol="0" anchor="ctr" anchorCtr="0">
            <a:spAutoFit/>
          </a:bodyPr>
          <a:lstStyle/>
          <a:p>
            <a:endParaRPr lang="en-SG" sz="1000">
              <a:solidFill>
                <a:schemeClr val="accent2"/>
              </a:solidFill>
              <a:latin typeface="Calibri" panose="020F0502020204030204" pitchFamily="34" charset="0"/>
            </a:endParaRPr>
          </a:p>
        </p:txBody>
      </p:sp>
      <p:sp>
        <p:nvSpPr>
          <p:cNvPr id="229" name="OTLSHAPE_SLT_c716fc84e6d441988af52534773768a3_StartDate" hidden="1">
            <a:extLst>
              <a:ext uri="{FF2B5EF4-FFF2-40B4-BE49-F238E27FC236}">
                <a16:creationId xmlns:a16="http://schemas.microsoft.com/office/drawing/2014/main" id="{FB6737F1-1BBC-4EBB-815D-DDCC94689547}"/>
              </a:ext>
            </a:extLst>
          </p:cNvPr>
          <p:cNvSpPr txBox="1"/>
          <p:nvPr>
            <p:custDataLst>
              <p:tags r:id="rId174"/>
            </p:custDataLst>
          </p:nvPr>
        </p:nvSpPr>
        <p:spPr>
          <a:xfrm>
            <a:off x="9525" y="778289"/>
            <a:ext cx="0" cy="0"/>
          </a:xfrm>
          <a:prstGeom prst="rect">
            <a:avLst/>
          </a:prstGeom>
          <a:noFill/>
        </p:spPr>
        <p:txBody>
          <a:bodyPr vert="horz" wrap="square" lIns="0" tIns="0" rIns="0" bIns="0" rtlCol="0" anchor="ctr" anchorCtr="0">
            <a:spAutoFit/>
          </a:bodyPr>
          <a:lstStyle/>
          <a:p>
            <a:endParaRPr lang="en-SG" sz="1000">
              <a:solidFill>
                <a:schemeClr val="dk2"/>
              </a:solidFill>
              <a:latin typeface="Calibri" panose="020F0502020204030204" pitchFamily="34" charset="0"/>
            </a:endParaRPr>
          </a:p>
        </p:txBody>
      </p:sp>
      <p:sp>
        <p:nvSpPr>
          <p:cNvPr id="230" name="OTLSHAPE_SLT_c716fc84e6d441988af52534773768a3_EndDate" hidden="1">
            <a:extLst>
              <a:ext uri="{FF2B5EF4-FFF2-40B4-BE49-F238E27FC236}">
                <a16:creationId xmlns:a16="http://schemas.microsoft.com/office/drawing/2014/main" id="{9F04B773-917D-4EFE-98C6-179EEB5CFD5F}"/>
              </a:ext>
            </a:extLst>
          </p:cNvPr>
          <p:cNvSpPr txBox="1"/>
          <p:nvPr>
            <p:custDataLst>
              <p:tags r:id="rId175"/>
            </p:custDataLst>
          </p:nvPr>
        </p:nvSpPr>
        <p:spPr>
          <a:xfrm>
            <a:off x="9525" y="778289"/>
            <a:ext cx="0" cy="0"/>
          </a:xfrm>
          <a:prstGeom prst="rect">
            <a:avLst/>
          </a:prstGeom>
          <a:noFill/>
        </p:spPr>
        <p:txBody>
          <a:bodyPr vert="horz" wrap="square" lIns="0" tIns="0" rIns="0" bIns="0" rtlCol="0" anchor="ctr" anchorCtr="0">
            <a:spAutoFit/>
          </a:bodyPr>
          <a:lstStyle/>
          <a:p>
            <a:endParaRPr lang="en-SG" sz="1000">
              <a:solidFill>
                <a:schemeClr val="dk2"/>
              </a:solidFill>
              <a:latin typeface="Calibri" panose="020F0502020204030204" pitchFamily="34" charset="0"/>
            </a:endParaRPr>
          </a:p>
        </p:txBody>
      </p:sp>
      <p:sp>
        <p:nvSpPr>
          <p:cNvPr id="232" name="OTLSHAPE_SLT_c716fc84e6d441988af52534773768a3_Title">
            <a:extLst>
              <a:ext uri="{FF2B5EF4-FFF2-40B4-BE49-F238E27FC236}">
                <a16:creationId xmlns:a16="http://schemas.microsoft.com/office/drawing/2014/main" id="{6842A4CB-6252-4C23-BD0D-9EE84DA22E5A}"/>
              </a:ext>
            </a:extLst>
          </p:cNvPr>
          <p:cNvSpPr txBox="1"/>
          <p:nvPr>
            <p:custDataLst>
              <p:tags r:id="rId176"/>
            </p:custDataLst>
          </p:nvPr>
        </p:nvSpPr>
        <p:spPr>
          <a:xfrm>
            <a:off x="6589217" y="5308807"/>
            <a:ext cx="825500" cy="170519"/>
          </a:xfrm>
          <a:prstGeom prst="rect">
            <a:avLst/>
          </a:prstGeom>
          <a:noFill/>
        </p:spPr>
        <p:txBody>
          <a:bodyPr vert="horz" wrap="square" lIns="0" tIns="0" rIns="0" bIns="0" rtlCol="0" anchor="ctr" anchorCtr="0">
            <a:spAutoFit/>
          </a:bodyPr>
          <a:lstStyle/>
          <a:p>
            <a:r>
              <a:rPr lang="en-SG" sz="1100" b="1" spc="-6">
                <a:solidFill>
                  <a:schemeClr val="dk1"/>
                </a:solidFill>
                <a:latin typeface="Calibri" panose="020F0502020204030204" pitchFamily="34" charset="0"/>
              </a:rPr>
              <a:t>DLSMHSI V2.0</a:t>
            </a:r>
          </a:p>
        </p:txBody>
      </p:sp>
      <p:sp>
        <p:nvSpPr>
          <p:cNvPr id="235" name="OTLSHAPE_SLT_1125577a546f4142bbb7c122a8699caf_Duration" hidden="1">
            <a:extLst>
              <a:ext uri="{FF2B5EF4-FFF2-40B4-BE49-F238E27FC236}">
                <a16:creationId xmlns:a16="http://schemas.microsoft.com/office/drawing/2014/main" id="{E9C59D55-7A4C-47BF-8DE9-D38935FEE8B3}"/>
              </a:ext>
            </a:extLst>
          </p:cNvPr>
          <p:cNvSpPr txBox="1"/>
          <p:nvPr>
            <p:custDataLst>
              <p:tags r:id="rId177"/>
            </p:custDataLst>
          </p:nvPr>
        </p:nvSpPr>
        <p:spPr>
          <a:xfrm>
            <a:off x="9525" y="-267116"/>
            <a:ext cx="330200" cy="165100"/>
          </a:xfrm>
          <a:prstGeom prst="rect">
            <a:avLst/>
          </a:prstGeom>
          <a:noFill/>
        </p:spPr>
        <p:txBody>
          <a:bodyPr vert="horz" wrap="square" lIns="0" tIns="0" rIns="0" bIns="0" rtlCol="0" anchor="ctr" anchorCtr="0">
            <a:spAutoFit/>
          </a:bodyPr>
          <a:lstStyle/>
          <a:p>
            <a:r>
              <a:rPr lang="en-SG" sz="1000">
                <a:solidFill>
                  <a:schemeClr val="accent2"/>
                </a:solidFill>
                <a:latin typeface="Calibri" panose="020F0502020204030204" pitchFamily="34" charset="0"/>
              </a:rPr>
              <a:t>9 days</a:t>
            </a:r>
          </a:p>
        </p:txBody>
      </p:sp>
      <p:sp>
        <p:nvSpPr>
          <p:cNvPr id="236" name="OTLSHAPE_SLT_1125577a546f4142bbb7c122a8699caf_TextPercentage" hidden="1">
            <a:extLst>
              <a:ext uri="{FF2B5EF4-FFF2-40B4-BE49-F238E27FC236}">
                <a16:creationId xmlns:a16="http://schemas.microsoft.com/office/drawing/2014/main" id="{23A2D660-8BD4-4A85-9737-6DF559862C26}"/>
              </a:ext>
            </a:extLst>
          </p:cNvPr>
          <p:cNvSpPr txBox="1"/>
          <p:nvPr>
            <p:custDataLst>
              <p:tags r:id="rId178"/>
            </p:custDataLst>
          </p:nvPr>
        </p:nvSpPr>
        <p:spPr>
          <a:xfrm>
            <a:off x="9525" y="835997"/>
            <a:ext cx="0" cy="0"/>
          </a:xfrm>
          <a:prstGeom prst="rect">
            <a:avLst/>
          </a:prstGeom>
          <a:noFill/>
        </p:spPr>
        <p:txBody>
          <a:bodyPr vert="horz" wrap="square" lIns="0" tIns="0" rIns="0" bIns="0" rtlCol="0" anchor="ctr" anchorCtr="0">
            <a:spAutoFit/>
          </a:bodyPr>
          <a:lstStyle/>
          <a:p>
            <a:endParaRPr lang="en-SG" sz="1000">
              <a:solidFill>
                <a:schemeClr val="accent2"/>
              </a:solidFill>
              <a:latin typeface="Calibri" panose="020F0502020204030204" pitchFamily="34" charset="0"/>
            </a:endParaRPr>
          </a:p>
        </p:txBody>
      </p:sp>
      <p:sp>
        <p:nvSpPr>
          <p:cNvPr id="237" name="OTLSHAPE_SLT_1125577a546f4142bbb7c122a8699caf_StartDate" hidden="1">
            <a:extLst>
              <a:ext uri="{FF2B5EF4-FFF2-40B4-BE49-F238E27FC236}">
                <a16:creationId xmlns:a16="http://schemas.microsoft.com/office/drawing/2014/main" id="{9CDA1733-FDA4-4B8C-B541-71C03AA88718}"/>
              </a:ext>
            </a:extLst>
          </p:cNvPr>
          <p:cNvSpPr txBox="1"/>
          <p:nvPr>
            <p:custDataLst>
              <p:tags r:id="rId179"/>
            </p:custDataLst>
          </p:nvPr>
        </p:nvSpPr>
        <p:spPr>
          <a:xfrm>
            <a:off x="9525" y="778289"/>
            <a:ext cx="0" cy="0"/>
          </a:xfrm>
          <a:prstGeom prst="rect">
            <a:avLst/>
          </a:prstGeom>
          <a:noFill/>
        </p:spPr>
        <p:txBody>
          <a:bodyPr vert="horz" wrap="square" lIns="0" tIns="0" rIns="0" bIns="0" rtlCol="0" anchor="ctr" anchorCtr="0">
            <a:spAutoFit/>
          </a:bodyPr>
          <a:lstStyle/>
          <a:p>
            <a:endParaRPr lang="en-SG" sz="1000">
              <a:solidFill>
                <a:schemeClr val="dk2"/>
              </a:solidFill>
              <a:latin typeface="Calibri" panose="020F0502020204030204" pitchFamily="34" charset="0"/>
            </a:endParaRPr>
          </a:p>
        </p:txBody>
      </p:sp>
      <p:sp>
        <p:nvSpPr>
          <p:cNvPr id="238" name="OTLSHAPE_SLT_1125577a546f4142bbb7c122a8699caf_EndDate" hidden="1">
            <a:extLst>
              <a:ext uri="{FF2B5EF4-FFF2-40B4-BE49-F238E27FC236}">
                <a16:creationId xmlns:a16="http://schemas.microsoft.com/office/drawing/2014/main" id="{921AE88B-FAB1-414C-ACE4-7D1B58383180}"/>
              </a:ext>
            </a:extLst>
          </p:cNvPr>
          <p:cNvSpPr txBox="1"/>
          <p:nvPr>
            <p:custDataLst>
              <p:tags r:id="rId180"/>
            </p:custDataLst>
          </p:nvPr>
        </p:nvSpPr>
        <p:spPr>
          <a:xfrm>
            <a:off x="9525" y="778289"/>
            <a:ext cx="0" cy="0"/>
          </a:xfrm>
          <a:prstGeom prst="rect">
            <a:avLst/>
          </a:prstGeom>
          <a:noFill/>
        </p:spPr>
        <p:txBody>
          <a:bodyPr vert="horz" wrap="square" lIns="0" tIns="0" rIns="0" bIns="0" rtlCol="0" anchor="ctr" anchorCtr="0">
            <a:spAutoFit/>
          </a:bodyPr>
          <a:lstStyle/>
          <a:p>
            <a:endParaRPr lang="en-SG" sz="1000">
              <a:solidFill>
                <a:schemeClr val="dk2"/>
              </a:solidFill>
              <a:latin typeface="Calibri" panose="020F0502020204030204" pitchFamily="34" charset="0"/>
            </a:endParaRPr>
          </a:p>
        </p:txBody>
      </p:sp>
      <p:sp>
        <p:nvSpPr>
          <p:cNvPr id="240" name="OTLSHAPE_SLT_1125577a546f4142bbb7c122a8699caf_Title">
            <a:extLst>
              <a:ext uri="{FF2B5EF4-FFF2-40B4-BE49-F238E27FC236}">
                <a16:creationId xmlns:a16="http://schemas.microsoft.com/office/drawing/2014/main" id="{81A79FFB-CE11-4C8A-BC3B-8C713A777BB8}"/>
              </a:ext>
            </a:extLst>
          </p:cNvPr>
          <p:cNvSpPr txBox="1"/>
          <p:nvPr>
            <p:custDataLst>
              <p:tags r:id="rId181"/>
            </p:custDataLst>
          </p:nvPr>
        </p:nvSpPr>
        <p:spPr>
          <a:xfrm>
            <a:off x="6589217" y="5559166"/>
            <a:ext cx="520700" cy="170519"/>
          </a:xfrm>
          <a:prstGeom prst="rect">
            <a:avLst/>
          </a:prstGeom>
          <a:noFill/>
        </p:spPr>
        <p:txBody>
          <a:bodyPr vert="horz" wrap="square" lIns="0" tIns="0" rIns="0" bIns="0" rtlCol="0" anchor="ctr" anchorCtr="0">
            <a:spAutoFit/>
          </a:bodyPr>
          <a:lstStyle/>
          <a:p>
            <a:r>
              <a:rPr lang="en-SG" sz="1100" b="1" spc="-8">
                <a:solidFill>
                  <a:schemeClr val="dk1"/>
                </a:solidFill>
                <a:latin typeface="Calibri" panose="020F0502020204030204" pitchFamily="34" charset="0"/>
              </a:rPr>
              <a:t>TDF V2.0</a:t>
            </a:r>
          </a:p>
        </p:txBody>
      </p:sp>
      <p:sp>
        <p:nvSpPr>
          <p:cNvPr id="242" name="OTLSHAPE_SLM_d7586e43de3d409a861f7d4353a5ac8c_Title">
            <a:extLst>
              <a:ext uri="{FF2B5EF4-FFF2-40B4-BE49-F238E27FC236}">
                <a16:creationId xmlns:a16="http://schemas.microsoft.com/office/drawing/2014/main" id="{B6F7C690-030C-4230-A11A-73FBD9EE9129}"/>
              </a:ext>
            </a:extLst>
          </p:cNvPr>
          <p:cNvSpPr txBox="1"/>
          <p:nvPr>
            <p:custDataLst>
              <p:tags r:id="rId182"/>
            </p:custDataLst>
          </p:nvPr>
        </p:nvSpPr>
        <p:spPr>
          <a:xfrm>
            <a:off x="4938099" y="3090117"/>
            <a:ext cx="190500" cy="170519"/>
          </a:xfrm>
          <a:prstGeom prst="rect">
            <a:avLst/>
          </a:prstGeom>
          <a:noFill/>
        </p:spPr>
        <p:txBody>
          <a:bodyPr vert="horz" wrap="square" lIns="0" tIns="0" rIns="0" bIns="0" rtlCol="0" anchor="ctr" anchorCtr="0">
            <a:spAutoFit/>
          </a:bodyPr>
          <a:lstStyle/>
          <a:p>
            <a:pPr algn="r"/>
            <a:r>
              <a:rPr lang="en-SG" sz="1100" b="1" spc="-14">
                <a:solidFill>
                  <a:schemeClr val="dk1"/>
                </a:solidFill>
                <a:latin typeface="Calibri" panose="020F0502020204030204" pitchFamily="34" charset="0"/>
              </a:rPr>
              <a:t>SIV</a:t>
            </a:r>
          </a:p>
        </p:txBody>
      </p:sp>
      <p:sp>
        <p:nvSpPr>
          <p:cNvPr id="245" name="OTLSHAPE_SLM_af59134ed1784b91aa0cf20dd1c7462f_Title">
            <a:extLst>
              <a:ext uri="{FF2B5EF4-FFF2-40B4-BE49-F238E27FC236}">
                <a16:creationId xmlns:a16="http://schemas.microsoft.com/office/drawing/2014/main" id="{AE9FDE36-A050-41AA-8AC3-41E038FD785A}"/>
              </a:ext>
            </a:extLst>
          </p:cNvPr>
          <p:cNvSpPr txBox="1"/>
          <p:nvPr>
            <p:custDataLst>
              <p:tags r:id="rId183"/>
            </p:custDataLst>
          </p:nvPr>
        </p:nvSpPr>
        <p:spPr>
          <a:xfrm>
            <a:off x="5632655" y="4093332"/>
            <a:ext cx="190500" cy="170519"/>
          </a:xfrm>
          <a:prstGeom prst="rect">
            <a:avLst/>
          </a:prstGeom>
          <a:noFill/>
        </p:spPr>
        <p:txBody>
          <a:bodyPr vert="horz" wrap="square" lIns="0" tIns="0" rIns="0" bIns="0" rtlCol="0" anchor="ctr" anchorCtr="0">
            <a:spAutoFit/>
          </a:bodyPr>
          <a:lstStyle/>
          <a:p>
            <a:pPr algn="ctr"/>
            <a:r>
              <a:rPr lang="en-SG" sz="1100" b="1" spc="-14">
                <a:solidFill>
                  <a:schemeClr val="dk1"/>
                </a:solidFill>
                <a:latin typeface="Calibri" panose="020F0502020204030204" pitchFamily="34" charset="0"/>
              </a:rPr>
              <a:t>SIV</a:t>
            </a:r>
          </a:p>
        </p:txBody>
      </p:sp>
      <p:sp>
        <p:nvSpPr>
          <p:cNvPr id="251" name="OTLSHAPE_SLM_710e41576c8f451aa16ece68807feeb4_Title">
            <a:extLst>
              <a:ext uri="{FF2B5EF4-FFF2-40B4-BE49-F238E27FC236}">
                <a16:creationId xmlns:a16="http://schemas.microsoft.com/office/drawing/2014/main" id="{28097C7B-FA10-45FD-B10C-937C2F9A277F}"/>
              </a:ext>
            </a:extLst>
          </p:cNvPr>
          <p:cNvSpPr txBox="1"/>
          <p:nvPr>
            <p:custDataLst>
              <p:tags r:id="rId184"/>
            </p:custDataLst>
          </p:nvPr>
        </p:nvSpPr>
        <p:spPr>
          <a:xfrm>
            <a:off x="5856283" y="5559166"/>
            <a:ext cx="190500" cy="170519"/>
          </a:xfrm>
          <a:prstGeom prst="rect">
            <a:avLst/>
          </a:prstGeom>
          <a:noFill/>
        </p:spPr>
        <p:txBody>
          <a:bodyPr vert="horz" wrap="square" lIns="0" tIns="0" rIns="0" bIns="0" rtlCol="0" anchor="ctr" anchorCtr="0">
            <a:spAutoFit/>
          </a:bodyPr>
          <a:lstStyle/>
          <a:p>
            <a:pPr algn="r"/>
            <a:r>
              <a:rPr lang="en-SG" sz="1100" b="1" spc="-14" dirty="0">
                <a:solidFill>
                  <a:schemeClr val="dk1"/>
                </a:solidFill>
                <a:latin typeface="Calibri" panose="020F0502020204030204" pitchFamily="34" charset="0"/>
              </a:rPr>
              <a:t>SIV</a:t>
            </a:r>
          </a:p>
        </p:txBody>
      </p:sp>
      <p:sp>
        <p:nvSpPr>
          <p:cNvPr id="44" name="OTLSHAPE_TB_00000000000000000000000000000000_TimescaleInterval8">
            <a:extLst>
              <a:ext uri="{FF2B5EF4-FFF2-40B4-BE49-F238E27FC236}">
                <a16:creationId xmlns:a16="http://schemas.microsoft.com/office/drawing/2014/main" id="{5EBDDDFB-6C6B-4870-AC0B-F0DBC601A520}"/>
              </a:ext>
            </a:extLst>
          </p:cNvPr>
          <p:cNvSpPr txBox="1"/>
          <p:nvPr>
            <p:custDataLst>
              <p:tags r:id="rId185"/>
            </p:custDataLst>
          </p:nvPr>
        </p:nvSpPr>
        <p:spPr>
          <a:xfrm>
            <a:off x="7474955" y="1446483"/>
            <a:ext cx="203582" cy="177800"/>
          </a:xfrm>
          <a:prstGeom prst="rect">
            <a:avLst/>
          </a:prstGeom>
          <a:noFill/>
        </p:spPr>
        <p:txBody>
          <a:bodyPr vert="horz" wrap="none" lIns="0" tIns="0" rIns="0" bIns="0" rtlCol="0" anchor="ctr" anchorCtr="0">
            <a:noAutofit/>
          </a:bodyPr>
          <a:lstStyle/>
          <a:p>
            <a:r>
              <a:rPr lang="en-SG" sz="1200" spc="-20">
                <a:solidFill>
                  <a:schemeClr val="lt1"/>
                </a:solidFill>
                <a:latin typeface="Calibri" panose="020F0502020204030204" pitchFamily="34" charset="0"/>
              </a:rPr>
              <a:t>Jan</a:t>
            </a:r>
          </a:p>
        </p:txBody>
      </p:sp>
      <p:sp>
        <p:nvSpPr>
          <p:cNvPr id="50" name="OTLSHAPE_TB_00000000000000000000000000000000_ScaleMarking3">
            <a:extLst>
              <a:ext uri="{FF2B5EF4-FFF2-40B4-BE49-F238E27FC236}">
                <a16:creationId xmlns:a16="http://schemas.microsoft.com/office/drawing/2014/main" id="{B8B68109-9A34-4AA3-B50B-6EC03ADB6E92}"/>
              </a:ext>
            </a:extLst>
          </p:cNvPr>
          <p:cNvSpPr txBox="1"/>
          <p:nvPr>
            <p:custDataLst>
              <p:tags r:id="rId186"/>
            </p:custDataLst>
          </p:nvPr>
        </p:nvSpPr>
        <p:spPr>
          <a:xfrm>
            <a:off x="7474955" y="1205184"/>
            <a:ext cx="304955" cy="203200"/>
          </a:xfrm>
          <a:prstGeom prst="rect">
            <a:avLst/>
          </a:prstGeom>
          <a:noFill/>
        </p:spPr>
        <p:txBody>
          <a:bodyPr vert="horz" wrap="none" lIns="0" tIns="0" rIns="0" bIns="0" rtlCol="0" anchor="ctr" anchorCtr="0">
            <a:noAutofit/>
          </a:bodyPr>
          <a:lstStyle/>
          <a:p>
            <a:r>
              <a:rPr lang="en-SG" sz="1200" spc="-20">
                <a:solidFill>
                  <a:schemeClr val="dk2"/>
                </a:solidFill>
                <a:latin typeface="Calibri" panose="020F0502020204030204" pitchFamily="34" charset="0"/>
              </a:rPr>
              <a:t>2021</a:t>
            </a:r>
          </a:p>
        </p:txBody>
      </p:sp>
      <p:sp>
        <p:nvSpPr>
          <p:cNvPr id="89" name="OTLSHAPE_SLT_43699d7878c44db89fc3e4d69f852d57_Duration" hidden="1">
            <a:extLst>
              <a:ext uri="{FF2B5EF4-FFF2-40B4-BE49-F238E27FC236}">
                <a16:creationId xmlns:a16="http://schemas.microsoft.com/office/drawing/2014/main" id="{588DA010-F42D-497D-83E3-4D517679F0FA}"/>
              </a:ext>
            </a:extLst>
          </p:cNvPr>
          <p:cNvSpPr txBox="1"/>
          <p:nvPr>
            <p:custDataLst>
              <p:tags r:id="rId187"/>
            </p:custDataLst>
          </p:nvPr>
        </p:nvSpPr>
        <p:spPr>
          <a:xfrm>
            <a:off x="12700" y="-310466"/>
            <a:ext cx="393700" cy="165100"/>
          </a:xfrm>
          <a:prstGeom prst="rect">
            <a:avLst/>
          </a:prstGeom>
          <a:noFill/>
        </p:spPr>
        <p:txBody>
          <a:bodyPr vert="horz" wrap="square" lIns="0" tIns="0" rIns="0" bIns="0" rtlCol="0" anchor="ctr" anchorCtr="0">
            <a:spAutoFit/>
          </a:bodyPr>
          <a:lstStyle/>
          <a:p>
            <a:r>
              <a:rPr lang="en-SG" sz="1000">
                <a:solidFill>
                  <a:schemeClr val="accent2"/>
                </a:solidFill>
                <a:latin typeface="Calibri" panose="020F0502020204030204" pitchFamily="34" charset="0"/>
              </a:rPr>
              <a:t>94 days</a:t>
            </a:r>
          </a:p>
        </p:txBody>
      </p:sp>
      <p:sp>
        <p:nvSpPr>
          <p:cNvPr id="98" name="OTLSHAPE_SLT_43699d7878c44db89fc3e4d69f852d57_TextPercentage" hidden="1">
            <a:extLst>
              <a:ext uri="{FF2B5EF4-FFF2-40B4-BE49-F238E27FC236}">
                <a16:creationId xmlns:a16="http://schemas.microsoft.com/office/drawing/2014/main" id="{18BA1904-8CD8-4631-AC3E-663D9DA8A69C}"/>
              </a:ext>
            </a:extLst>
          </p:cNvPr>
          <p:cNvSpPr txBox="1"/>
          <p:nvPr>
            <p:custDataLst>
              <p:tags r:id="rId188"/>
            </p:custDataLst>
          </p:nvPr>
        </p:nvSpPr>
        <p:spPr>
          <a:xfrm>
            <a:off x="12700" y="74255"/>
            <a:ext cx="0" cy="0"/>
          </a:xfrm>
          <a:prstGeom prst="rect">
            <a:avLst/>
          </a:prstGeom>
          <a:noFill/>
        </p:spPr>
        <p:txBody>
          <a:bodyPr vert="horz" wrap="square" lIns="0" tIns="0" rIns="0" bIns="0" rtlCol="0" anchor="ctr" anchorCtr="0">
            <a:spAutoFit/>
          </a:bodyPr>
          <a:lstStyle/>
          <a:p>
            <a:endParaRPr lang="en-SG" sz="1000">
              <a:solidFill>
                <a:schemeClr val="accent2"/>
              </a:solidFill>
              <a:latin typeface="Calibri" panose="020F0502020204030204" pitchFamily="34" charset="0"/>
            </a:endParaRPr>
          </a:p>
        </p:txBody>
      </p:sp>
      <p:sp>
        <p:nvSpPr>
          <p:cNvPr id="99" name="OTLSHAPE_SLT_43699d7878c44db89fc3e4d69f852d57_StartDate" hidden="1">
            <a:extLst>
              <a:ext uri="{FF2B5EF4-FFF2-40B4-BE49-F238E27FC236}">
                <a16:creationId xmlns:a16="http://schemas.microsoft.com/office/drawing/2014/main" id="{35E25F86-B624-45C7-BA67-6E1132EBEB30}"/>
              </a:ext>
            </a:extLst>
          </p:cNvPr>
          <p:cNvSpPr txBox="1"/>
          <p:nvPr>
            <p:custDataLst>
              <p:tags r:id="rId189"/>
            </p:custDataLst>
          </p:nvPr>
        </p:nvSpPr>
        <p:spPr>
          <a:xfrm>
            <a:off x="12700" y="74255"/>
            <a:ext cx="0" cy="0"/>
          </a:xfrm>
          <a:prstGeom prst="rect">
            <a:avLst/>
          </a:prstGeom>
          <a:noFill/>
        </p:spPr>
        <p:txBody>
          <a:bodyPr vert="horz" wrap="square" lIns="0" tIns="0" rIns="0" bIns="0" rtlCol="0" anchor="ctr" anchorCtr="0">
            <a:spAutoFit/>
          </a:bodyPr>
          <a:lstStyle/>
          <a:p>
            <a:pPr algn="r"/>
            <a:endParaRPr lang="en-SG" sz="1000">
              <a:solidFill>
                <a:schemeClr val="dk2"/>
              </a:solidFill>
              <a:latin typeface="Calibri" panose="020F0502020204030204" pitchFamily="34" charset="0"/>
            </a:endParaRPr>
          </a:p>
        </p:txBody>
      </p:sp>
      <p:sp>
        <p:nvSpPr>
          <p:cNvPr id="100" name="OTLSHAPE_SLT_43699d7878c44db89fc3e4d69f852d57_EndDate" hidden="1">
            <a:extLst>
              <a:ext uri="{FF2B5EF4-FFF2-40B4-BE49-F238E27FC236}">
                <a16:creationId xmlns:a16="http://schemas.microsoft.com/office/drawing/2014/main" id="{D75A38C6-2EF4-4168-999B-08334E60C149}"/>
              </a:ext>
            </a:extLst>
          </p:cNvPr>
          <p:cNvSpPr txBox="1"/>
          <p:nvPr>
            <p:custDataLst>
              <p:tags r:id="rId190"/>
            </p:custDataLst>
          </p:nvPr>
        </p:nvSpPr>
        <p:spPr>
          <a:xfrm>
            <a:off x="12700" y="74255"/>
            <a:ext cx="0" cy="0"/>
          </a:xfrm>
          <a:prstGeom prst="rect">
            <a:avLst/>
          </a:prstGeom>
          <a:noFill/>
        </p:spPr>
        <p:txBody>
          <a:bodyPr vert="horz" wrap="square" lIns="0" tIns="0" rIns="0" bIns="0" rtlCol="0" anchor="ctr" anchorCtr="0">
            <a:spAutoFit/>
          </a:bodyPr>
          <a:lstStyle/>
          <a:p>
            <a:pPr algn="r"/>
            <a:endParaRPr lang="en-SG" sz="1000">
              <a:solidFill>
                <a:schemeClr val="dk2"/>
              </a:solidFill>
              <a:latin typeface="Calibri" panose="020F0502020204030204" pitchFamily="34" charset="0"/>
            </a:endParaRPr>
          </a:p>
        </p:txBody>
      </p:sp>
      <p:sp>
        <p:nvSpPr>
          <p:cNvPr id="101" name="OTLSHAPE_SLT_43699d7878c44db89fc3e4d69f852d57_JoinedDate">
            <a:extLst>
              <a:ext uri="{FF2B5EF4-FFF2-40B4-BE49-F238E27FC236}">
                <a16:creationId xmlns:a16="http://schemas.microsoft.com/office/drawing/2014/main" id="{204F166D-8730-46C7-A94B-BD267A42C451}"/>
              </a:ext>
            </a:extLst>
          </p:cNvPr>
          <p:cNvSpPr txBox="1"/>
          <p:nvPr>
            <p:custDataLst>
              <p:tags r:id="rId191"/>
            </p:custDataLst>
          </p:nvPr>
        </p:nvSpPr>
        <p:spPr>
          <a:xfrm>
            <a:off x="4941537" y="3373623"/>
            <a:ext cx="711200" cy="155025"/>
          </a:xfrm>
          <a:prstGeom prst="rect">
            <a:avLst/>
          </a:prstGeom>
          <a:noFill/>
        </p:spPr>
        <p:txBody>
          <a:bodyPr vert="horz" wrap="square" lIns="0" tIns="0" rIns="0" bIns="0" rtlCol="0" anchor="ctr" anchorCtr="0">
            <a:spAutoFit/>
          </a:bodyPr>
          <a:lstStyle/>
          <a:p>
            <a:pPr algn="r"/>
            <a:r>
              <a:rPr lang="en-SG" sz="1000" spc="-4" dirty="0">
                <a:solidFill>
                  <a:schemeClr val="dk2"/>
                </a:solidFill>
                <a:latin typeface="Calibri" panose="020F0502020204030204" pitchFamily="34" charset="0"/>
              </a:rPr>
              <a:t>Sep 8 - Jan 18</a:t>
            </a:r>
          </a:p>
        </p:txBody>
      </p:sp>
      <p:sp>
        <p:nvSpPr>
          <p:cNvPr id="102" name="OTLSHAPE_SLT_43699d7878c44db89fc3e4d69f852d57_Title">
            <a:extLst>
              <a:ext uri="{FF2B5EF4-FFF2-40B4-BE49-F238E27FC236}">
                <a16:creationId xmlns:a16="http://schemas.microsoft.com/office/drawing/2014/main" id="{008AF234-BD25-4E69-988B-49943011FF72}"/>
              </a:ext>
            </a:extLst>
          </p:cNvPr>
          <p:cNvSpPr txBox="1"/>
          <p:nvPr>
            <p:custDataLst>
              <p:tags r:id="rId192"/>
            </p:custDataLst>
          </p:nvPr>
        </p:nvSpPr>
        <p:spPr>
          <a:xfrm>
            <a:off x="7733184" y="3365876"/>
            <a:ext cx="723900" cy="170519"/>
          </a:xfrm>
          <a:prstGeom prst="rect">
            <a:avLst/>
          </a:prstGeom>
          <a:noFill/>
        </p:spPr>
        <p:txBody>
          <a:bodyPr vert="horz" wrap="square" lIns="0" tIns="0" rIns="0" bIns="0" rtlCol="0" anchor="ctr" anchorCtr="0">
            <a:spAutoFit/>
          </a:bodyPr>
          <a:lstStyle/>
          <a:p>
            <a:r>
              <a:rPr lang="en-SG" sz="1100" b="1" spc="-8">
                <a:solidFill>
                  <a:schemeClr val="dk1"/>
                </a:solidFill>
                <a:latin typeface="Calibri" panose="020F0502020204030204" pitchFamily="34" charset="0"/>
              </a:rPr>
              <a:t>Recruitment</a:t>
            </a:r>
          </a:p>
        </p:txBody>
      </p:sp>
      <p:sp>
        <p:nvSpPr>
          <p:cNvPr id="119" name="OTLSHAPE_SLT_e95eb4e8825743c690235ec2c8158fd2_Duration" hidden="1">
            <a:extLst>
              <a:ext uri="{FF2B5EF4-FFF2-40B4-BE49-F238E27FC236}">
                <a16:creationId xmlns:a16="http://schemas.microsoft.com/office/drawing/2014/main" id="{162A0E82-925E-42E2-BCF9-F0D6BBB209E7}"/>
              </a:ext>
            </a:extLst>
          </p:cNvPr>
          <p:cNvSpPr txBox="1"/>
          <p:nvPr>
            <p:custDataLst>
              <p:tags r:id="rId193"/>
            </p:custDataLst>
          </p:nvPr>
        </p:nvSpPr>
        <p:spPr>
          <a:xfrm>
            <a:off x="12700" y="-310466"/>
            <a:ext cx="393700" cy="165100"/>
          </a:xfrm>
          <a:prstGeom prst="rect">
            <a:avLst/>
          </a:prstGeom>
          <a:noFill/>
        </p:spPr>
        <p:txBody>
          <a:bodyPr vert="horz" wrap="square" lIns="0" tIns="0" rIns="0" bIns="0" rtlCol="0" anchor="ctr" anchorCtr="0">
            <a:spAutoFit/>
          </a:bodyPr>
          <a:lstStyle/>
          <a:p>
            <a:r>
              <a:rPr lang="en-SG" sz="1000">
                <a:solidFill>
                  <a:schemeClr val="accent2"/>
                </a:solidFill>
                <a:latin typeface="Calibri" panose="020F0502020204030204" pitchFamily="34" charset="0"/>
              </a:rPr>
              <a:t>62 days</a:t>
            </a:r>
          </a:p>
        </p:txBody>
      </p:sp>
      <p:sp>
        <p:nvSpPr>
          <p:cNvPr id="120" name="OTLSHAPE_SLT_e95eb4e8825743c690235ec2c8158fd2_TextPercentage" hidden="1">
            <a:extLst>
              <a:ext uri="{FF2B5EF4-FFF2-40B4-BE49-F238E27FC236}">
                <a16:creationId xmlns:a16="http://schemas.microsoft.com/office/drawing/2014/main" id="{C0DE1600-4B62-46A8-BC62-F9DCAF1DAE98}"/>
              </a:ext>
            </a:extLst>
          </p:cNvPr>
          <p:cNvSpPr txBox="1"/>
          <p:nvPr>
            <p:custDataLst>
              <p:tags r:id="rId194"/>
            </p:custDataLst>
          </p:nvPr>
        </p:nvSpPr>
        <p:spPr>
          <a:xfrm>
            <a:off x="12700" y="74255"/>
            <a:ext cx="0" cy="0"/>
          </a:xfrm>
          <a:prstGeom prst="rect">
            <a:avLst/>
          </a:prstGeom>
          <a:noFill/>
        </p:spPr>
        <p:txBody>
          <a:bodyPr vert="horz" wrap="square" lIns="0" tIns="0" rIns="0" bIns="0" rtlCol="0" anchor="ctr" anchorCtr="0">
            <a:spAutoFit/>
          </a:bodyPr>
          <a:lstStyle/>
          <a:p>
            <a:endParaRPr lang="en-SG" sz="1000">
              <a:solidFill>
                <a:schemeClr val="accent2"/>
              </a:solidFill>
              <a:latin typeface="Calibri" panose="020F0502020204030204" pitchFamily="34" charset="0"/>
            </a:endParaRPr>
          </a:p>
        </p:txBody>
      </p:sp>
      <p:sp>
        <p:nvSpPr>
          <p:cNvPr id="121" name="OTLSHAPE_SLT_e95eb4e8825743c690235ec2c8158fd2_StartDate" hidden="1">
            <a:extLst>
              <a:ext uri="{FF2B5EF4-FFF2-40B4-BE49-F238E27FC236}">
                <a16:creationId xmlns:a16="http://schemas.microsoft.com/office/drawing/2014/main" id="{5FE1E248-CFE0-4C96-970B-0B683FF09F30}"/>
              </a:ext>
            </a:extLst>
          </p:cNvPr>
          <p:cNvSpPr txBox="1"/>
          <p:nvPr>
            <p:custDataLst>
              <p:tags r:id="rId195"/>
            </p:custDataLst>
          </p:nvPr>
        </p:nvSpPr>
        <p:spPr>
          <a:xfrm>
            <a:off x="12700" y="74255"/>
            <a:ext cx="0" cy="0"/>
          </a:xfrm>
          <a:prstGeom prst="rect">
            <a:avLst/>
          </a:prstGeom>
          <a:noFill/>
        </p:spPr>
        <p:txBody>
          <a:bodyPr vert="horz" wrap="square" lIns="0" tIns="0" rIns="0" bIns="0" rtlCol="0" anchor="ctr" anchorCtr="0">
            <a:spAutoFit/>
          </a:bodyPr>
          <a:lstStyle/>
          <a:p>
            <a:pPr algn="r"/>
            <a:endParaRPr lang="en-SG" sz="1000">
              <a:solidFill>
                <a:schemeClr val="dk2"/>
              </a:solidFill>
              <a:latin typeface="Calibri" panose="020F0502020204030204" pitchFamily="34" charset="0"/>
            </a:endParaRPr>
          </a:p>
        </p:txBody>
      </p:sp>
      <p:sp>
        <p:nvSpPr>
          <p:cNvPr id="138" name="OTLSHAPE_SLT_e95eb4e8825743c690235ec2c8158fd2_EndDate" hidden="1">
            <a:extLst>
              <a:ext uri="{FF2B5EF4-FFF2-40B4-BE49-F238E27FC236}">
                <a16:creationId xmlns:a16="http://schemas.microsoft.com/office/drawing/2014/main" id="{C79D4B48-0033-4780-BF73-741D0B56538C}"/>
              </a:ext>
            </a:extLst>
          </p:cNvPr>
          <p:cNvSpPr txBox="1"/>
          <p:nvPr>
            <p:custDataLst>
              <p:tags r:id="rId196"/>
            </p:custDataLst>
          </p:nvPr>
        </p:nvSpPr>
        <p:spPr>
          <a:xfrm>
            <a:off x="12700" y="74255"/>
            <a:ext cx="0" cy="0"/>
          </a:xfrm>
          <a:prstGeom prst="rect">
            <a:avLst/>
          </a:prstGeom>
          <a:noFill/>
        </p:spPr>
        <p:txBody>
          <a:bodyPr vert="horz" wrap="square" lIns="0" tIns="0" rIns="0" bIns="0" rtlCol="0" anchor="ctr" anchorCtr="0">
            <a:spAutoFit/>
          </a:bodyPr>
          <a:lstStyle/>
          <a:p>
            <a:pPr algn="r"/>
            <a:endParaRPr lang="en-SG" sz="1000">
              <a:solidFill>
                <a:schemeClr val="dk2"/>
              </a:solidFill>
              <a:latin typeface="Calibri" panose="020F0502020204030204" pitchFamily="34" charset="0"/>
            </a:endParaRPr>
          </a:p>
        </p:txBody>
      </p:sp>
      <p:sp>
        <p:nvSpPr>
          <p:cNvPr id="184" name="OTLSHAPE_SLT_e95eb4e8825743c690235ec2c8158fd2_JoinedDate">
            <a:extLst>
              <a:ext uri="{FF2B5EF4-FFF2-40B4-BE49-F238E27FC236}">
                <a16:creationId xmlns:a16="http://schemas.microsoft.com/office/drawing/2014/main" id="{735C87D9-C6F1-450A-9761-138CDED6842F}"/>
              </a:ext>
            </a:extLst>
          </p:cNvPr>
          <p:cNvSpPr txBox="1"/>
          <p:nvPr>
            <p:custDataLst>
              <p:tags r:id="rId197"/>
            </p:custDataLst>
          </p:nvPr>
        </p:nvSpPr>
        <p:spPr>
          <a:xfrm>
            <a:off x="5532309" y="4589098"/>
            <a:ext cx="762000" cy="155025"/>
          </a:xfrm>
          <a:prstGeom prst="rect">
            <a:avLst/>
          </a:prstGeom>
          <a:noFill/>
        </p:spPr>
        <p:txBody>
          <a:bodyPr vert="horz" wrap="square" lIns="0" tIns="0" rIns="0" bIns="0" rtlCol="0" anchor="ctr" anchorCtr="0">
            <a:spAutoFit/>
          </a:bodyPr>
          <a:lstStyle/>
          <a:p>
            <a:pPr algn="r"/>
            <a:r>
              <a:rPr lang="en-SG" sz="1000" spc="-4">
                <a:solidFill>
                  <a:schemeClr val="dk2"/>
                </a:solidFill>
                <a:latin typeface="Calibri" panose="020F0502020204030204" pitchFamily="34" charset="0"/>
              </a:rPr>
              <a:t>Oct 21 - Jan 15</a:t>
            </a:r>
          </a:p>
        </p:txBody>
      </p:sp>
      <p:sp>
        <p:nvSpPr>
          <p:cNvPr id="185" name="OTLSHAPE_SLT_e95eb4e8825743c690235ec2c8158fd2_Title">
            <a:extLst>
              <a:ext uri="{FF2B5EF4-FFF2-40B4-BE49-F238E27FC236}">
                <a16:creationId xmlns:a16="http://schemas.microsoft.com/office/drawing/2014/main" id="{8BD5477C-DE4B-4AFE-A820-6924D78AE36F}"/>
              </a:ext>
            </a:extLst>
          </p:cNvPr>
          <p:cNvSpPr txBox="1"/>
          <p:nvPr>
            <p:custDataLst>
              <p:tags r:id="rId198"/>
            </p:custDataLst>
          </p:nvPr>
        </p:nvSpPr>
        <p:spPr>
          <a:xfrm>
            <a:off x="7688028" y="4581351"/>
            <a:ext cx="723900" cy="170519"/>
          </a:xfrm>
          <a:prstGeom prst="rect">
            <a:avLst/>
          </a:prstGeom>
          <a:noFill/>
        </p:spPr>
        <p:txBody>
          <a:bodyPr vert="horz" wrap="square" lIns="0" tIns="0" rIns="0" bIns="0" rtlCol="0" anchor="ctr" anchorCtr="0">
            <a:spAutoFit/>
          </a:bodyPr>
          <a:lstStyle/>
          <a:p>
            <a:r>
              <a:rPr lang="en-SG" sz="1100" b="1" spc="-8">
                <a:solidFill>
                  <a:schemeClr val="dk1"/>
                </a:solidFill>
                <a:latin typeface="Calibri" panose="020F0502020204030204" pitchFamily="34" charset="0"/>
              </a:rPr>
              <a:t>Recruitment</a:t>
            </a:r>
          </a:p>
        </p:txBody>
      </p:sp>
      <p:sp>
        <p:nvSpPr>
          <p:cNvPr id="204" name="OTLSHAPE_SLT_f5ab5ae60e91435fa70e37a436a41cab_Duration" hidden="1">
            <a:extLst>
              <a:ext uri="{FF2B5EF4-FFF2-40B4-BE49-F238E27FC236}">
                <a16:creationId xmlns:a16="http://schemas.microsoft.com/office/drawing/2014/main" id="{9BD348E4-3907-4B5E-8A49-5777F11C709C}"/>
              </a:ext>
            </a:extLst>
          </p:cNvPr>
          <p:cNvSpPr txBox="1"/>
          <p:nvPr>
            <p:custDataLst>
              <p:tags r:id="rId199"/>
            </p:custDataLst>
          </p:nvPr>
        </p:nvSpPr>
        <p:spPr>
          <a:xfrm>
            <a:off x="12700" y="-304859"/>
            <a:ext cx="393700" cy="165100"/>
          </a:xfrm>
          <a:prstGeom prst="rect">
            <a:avLst/>
          </a:prstGeom>
          <a:noFill/>
        </p:spPr>
        <p:txBody>
          <a:bodyPr vert="horz" wrap="square" lIns="0" tIns="0" rIns="0" bIns="0" rtlCol="0" anchor="ctr" anchorCtr="0">
            <a:spAutoFit/>
          </a:bodyPr>
          <a:lstStyle/>
          <a:p>
            <a:r>
              <a:rPr lang="en-SG" sz="1000">
                <a:solidFill>
                  <a:schemeClr val="accent2"/>
                </a:solidFill>
                <a:latin typeface="Calibri" panose="020F0502020204030204" pitchFamily="34" charset="0"/>
              </a:rPr>
              <a:t>62 days</a:t>
            </a:r>
          </a:p>
        </p:txBody>
      </p:sp>
      <p:sp>
        <p:nvSpPr>
          <p:cNvPr id="205" name="OTLSHAPE_SLT_f5ab5ae60e91435fa70e37a436a41cab_TextPercentage" hidden="1">
            <a:extLst>
              <a:ext uri="{FF2B5EF4-FFF2-40B4-BE49-F238E27FC236}">
                <a16:creationId xmlns:a16="http://schemas.microsoft.com/office/drawing/2014/main" id="{1F732651-92EA-4EBA-BACA-22D0058A581F}"/>
              </a:ext>
            </a:extLst>
          </p:cNvPr>
          <p:cNvSpPr txBox="1"/>
          <p:nvPr>
            <p:custDataLst>
              <p:tags r:id="rId200"/>
            </p:custDataLst>
          </p:nvPr>
        </p:nvSpPr>
        <p:spPr>
          <a:xfrm>
            <a:off x="12700" y="74255"/>
            <a:ext cx="0" cy="0"/>
          </a:xfrm>
          <a:prstGeom prst="rect">
            <a:avLst/>
          </a:prstGeom>
          <a:noFill/>
        </p:spPr>
        <p:txBody>
          <a:bodyPr vert="horz" wrap="square" lIns="0" tIns="0" rIns="0" bIns="0" rtlCol="0" anchor="ctr" anchorCtr="0">
            <a:spAutoFit/>
          </a:bodyPr>
          <a:lstStyle/>
          <a:p>
            <a:endParaRPr lang="en-SG" sz="1000">
              <a:solidFill>
                <a:schemeClr val="accent2"/>
              </a:solidFill>
              <a:latin typeface="Calibri" panose="020F0502020204030204" pitchFamily="34" charset="0"/>
            </a:endParaRPr>
          </a:p>
        </p:txBody>
      </p:sp>
      <p:sp>
        <p:nvSpPr>
          <p:cNvPr id="253" name="OTLSHAPE_SLT_f5ab5ae60e91435fa70e37a436a41cab_StartDate" hidden="1">
            <a:extLst>
              <a:ext uri="{FF2B5EF4-FFF2-40B4-BE49-F238E27FC236}">
                <a16:creationId xmlns:a16="http://schemas.microsoft.com/office/drawing/2014/main" id="{0D7AD475-9AB1-459A-A98A-CE38DD9E6F75}"/>
              </a:ext>
            </a:extLst>
          </p:cNvPr>
          <p:cNvSpPr txBox="1"/>
          <p:nvPr>
            <p:custDataLst>
              <p:tags r:id="rId201"/>
            </p:custDataLst>
          </p:nvPr>
        </p:nvSpPr>
        <p:spPr>
          <a:xfrm>
            <a:off x="12700" y="74255"/>
            <a:ext cx="0" cy="0"/>
          </a:xfrm>
          <a:prstGeom prst="rect">
            <a:avLst/>
          </a:prstGeom>
          <a:noFill/>
        </p:spPr>
        <p:txBody>
          <a:bodyPr vert="horz" wrap="square" lIns="0" tIns="0" rIns="0" bIns="0" rtlCol="0" anchor="ctr" anchorCtr="0">
            <a:spAutoFit/>
          </a:bodyPr>
          <a:lstStyle/>
          <a:p>
            <a:pPr algn="r"/>
            <a:endParaRPr lang="en-SG" sz="1000">
              <a:solidFill>
                <a:schemeClr val="dk2"/>
              </a:solidFill>
              <a:latin typeface="Calibri" panose="020F0502020204030204" pitchFamily="34" charset="0"/>
            </a:endParaRPr>
          </a:p>
        </p:txBody>
      </p:sp>
      <p:sp>
        <p:nvSpPr>
          <p:cNvPr id="254" name="OTLSHAPE_SLT_f5ab5ae60e91435fa70e37a436a41cab_EndDate" hidden="1">
            <a:extLst>
              <a:ext uri="{FF2B5EF4-FFF2-40B4-BE49-F238E27FC236}">
                <a16:creationId xmlns:a16="http://schemas.microsoft.com/office/drawing/2014/main" id="{CF4302E0-9304-47D7-8F9E-6E4C991E6691}"/>
              </a:ext>
            </a:extLst>
          </p:cNvPr>
          <p:cNvSpPr txBox="1"/>
          <p:nvPr>
            <p:custDataLst>
              <p:tags r:id="rId202"/>
            </p:custDataLst>
          </p:nvPr>
        </p:nvSpPr>
        <p:spPr>
          <a:xfrm>
            <a:off x="12700" y="74255"/>
            <a:ext cx="0" cy="0"/>
          </a:xfrm>
          <a:prstGeom prst="rect">
            <a:avLst/>
          </a:prstGeom>
          <a:noFill/>
        </p:spPr>
        <p:txBody>
          <a:bodyPr vert="horz" wrap="square" lIns="0" tIns="0" rIns="0" bIns="0" rtlCol="0" anchor="ctr" anchorCtr="0">
            <a:spAutoFit/>
          </a:bodyPr>
          <a:lstStyle/>
          <a:p>
            <a:pPr algn="r"/>
            <a:endParaRPr lang="en-SG" sz="1000">
              <a:solidFill>
                <a:schemeClr val="dk2"/>
              </a:solidFill>
              <a:latin typeface="Calibri" panose="020F0502020204030204" pitchFamily="34" charset="0"/>
            </a:endParaRPr>
          </a:p>
        </p:txBody>
      </p:sp>
      <p:sp>
        <p:nvSpPr>
          <p:cNvPr id="255" name="OTLSHAPE_SLT_f5ab5ae60e91435fa70e37a436a41cab_JoinedDate">
            <a:extLst>
              <a:ext uri="{FF2B5EF4-FFF2-40B4-BE49-F238E27FC236}">
                <a16:creationId xmlns:a16="http://schemas.microsoft.com/office/drawing/2014/main" id="{6CF31107-C222-4340-8CDF-EBB3F7F82466}"/>
              </a:ext>
            </a:extLst>
          </p:cNvPr>
          <p:cNvSpPr txBox="1"/>
          <p:nvPr>
            <p:custDataLst>
              <p:tags r:id="rId203"/>
            </p:custDataLst>
          </p:nvPr>
        </p:nvSpPr>
        <p:spPr>
          <a:xfrm>
            <a:off x="5532319" y="5842672"/>
            <a:ext cx="762000" cy="155025"/>
          </a:xfrm>
          <a:prstGeom prst="rect">
            <a:avLst/>
          </a:prstGeom>
          <a:noFill/>
        </p:spPr>
        <p:txBody>
          <a:bodyPr vert="horz" wrap="square" lIns="0" tIns="0" rIns="0" bIns="0" rtlCol="0" anchor="ctr" anchorCtr="0">
            <a:spAutoFit/>
          </a:bodyPr>
          <a:lstStyle/>
          <a:p>
            <a:pPr algn="r"/>
            <a:r>
              <a:rPr lang="en-SG" sz="1000" spc="-4">
                <a:solidFill>
                  <a:schemeClr val="dk2"/>
                </a:solidFill>
                <a:latin typeface="Calibri" panose="020F0502020204030204" pitchFamily="34" charset="0"/>
              </a:rPr>
              <a:t>Oct 22 - Jan 15</a:t>
            </a:r>
          </a:p>
        </p:txBody>
      </p:sp>
      <p:sp>
        <p:nvSpPr>
          <p:cNvPr id="256" name="OTLSHAPE_SLT_f5ab5ae60e91435fa70e37a436a41cab_Title">
            <a:extLst>
              <a:ext uri="{FF2B5EF4-FFF2-40B4-BE49-F238E27FC236}">
                <a16:creationId xmlns:a16="http://schemas.microsoft.com/office/drawing/2014/main" id="{CD10BD9D-4F77-4D44-8B55-25144E74F26D}"/>
              </a:ext>
            </a:extLst>
          </p:cNvPr>
          <p:cNvSpPr txBox="1"/>
          <p:nvPr>
            <p:custDataLst>
              <p:tags r:id="rId204"/>
            </p:custDataLst>
          </p:nvPr>
        </p:nvSpPr>
        <p:spPr>
          <a:xfrm>
            <a:off x="7688028" y="5834925"/>
            <a:ext cx="723900" cy="170519"/>
          </a:xfrm>
          <a:prstGeom prst="rect">
            <a:avLst/>
          </a:prstGeom>
          <a:noFill/>
        </p:spPr>
        <p:txBody>
          <a:bodyPr vert="horz" wrap="square" lIns="0" tIns="0" rIns="0" bIns="0" rtlCol="0" anchor="ctr" anchorCtr="0">
            <a:spAutoFit/>
          </a:bodyPr>
          <a:lstStyle/>
          <a:p>
            <a:r>
              <a:rPr lang="en-SG" sz="1100" b="1" spc="-8">
                <a:solidFill>
                  <a:schemeClr val="dk1"/>
                </a:solidFill>
                <a:latin typeface="Calibri" panose="020F0502020204030204" pitchFamily="34" charset="0"/>
              </a:rPr>
              <a:t>Recruitment</a:t>
            </a:r>
          </a:p>
        </p:txBody>
      </p:sp>
      <p:sp>
        <p:nvSpPr>
          <p:cNvPr id="257" name="OTLSHAPE_SLT_c605668d97864711b3a5267a2104a248_JoinedDate" hidden="1">
            <a:extLst>
              <a:ext uri="{FF2B5EF4-FFF2-40B4-BE49-F238E27FC236}">
                <a16:creationId xmlns:a16="http://schemas.microsoft.com/office/drawing/2014/main" id="{F93020D8-36FE-42B2-8CCD-41CD4BBF3E2F}"/>
              </a:ext>
            </a:extLst>
          </p:cNvPr>
          <p:cNvSpPr txBox="1"/>
          <p:nvPr>
            <p:custDataLst>
              <p:tags r:id="rId205"/>
            </p:custDataLst>
          </p:nvPr>
        </p:nvSpPr>
        <p:spPr>
          <a:xfrm>
            <a:off x="12700" y="-695186"/>
            <a:ext cx="800100" cy="165100"/>
          </a:xfrm>
          <a:prstGeom prst="rect">
            <a:avLst/>
          </a:prstGeom>
          <a:noFill/>
        </p:spPr>
        <p:txBody>
          <a:bodyPr vert="horz" wrap="square" lIns="0" tIns="0" rIns="0" bIns="0" rtlCol="0" anchor="ctr" anchorCtr="0">
            <a:spAutoFit/>
          </a:bodyPr>
          <a:lstStyle/>
          <a:p>
            <a:pPr algn="r"/>
            <a:r>
              <a:rPr lang="en-SG" sz="1000">
                <a:solidFill>
                  <a:schemeClr val="dk2"/>
                </a:solidFill>
                <a:latin typeface="Calibri" panose="020F0502020204030204" pitchFamily="34" charset="0"/>
              </a:rPr>
              <a:t>Mar 27 - Jun 19</a:t>
            </a:r>
          </a:p>
        </p:txBody>
      </p:sp>
      <p:sp>
        <p:nvSpPr>
          <p:cNvPr id="259" name="OTLSHAPE_SLT_cf74e01d93be45bab98c5fa9bac974e2_JoinedDate" hidden="1">
            <a:extLst>
              <a:ext uri="{FF2B5EF4-FFF2-40B4-BE49-F238E27FC236}">
                <a16:creationId xmlns:a16="http://schemas.microsoft.com/office/drawing/2014/main" id="{FCEE09C7-E7E3-4349-AC15-E90273D9B9A0}"/>
              </a:ext>
            </a:extLst>
          </p:cNvPr>
          <p:cNvSpPr txBox="1"/>
          <p:nvPr>
            <p:custDataLst>
              <p:tags r:id="rId206"/>
            </p:custDataLst>
          </p:nvPr>
        </p:nvSpPr>
        <p:spPr>
          <a:xfrm>
            <a:off x="12700" y="-541298"/>
            <a:ext cx="698500" cy="165100"/>
          </a:xfrm>
          <a:prstGeom prst="rect">
            <a:avLst/>
          </a:prstGeom>
          <a:noFill/>
        </p:spPr>
        <p:txBody>
          <a:bodyPr vert="horz" wrap="square" lIns="0" tIns="0" rIns="0" bIns="0" rtlCol="0" anchor="ctr" anchorCtr="0">
            <a:spAutoFit/>
          </a:bodyPr>
          <a:lstStyle/>
          <a:p>
            <a:pPr algn="r"/>
            <a:r>
              <a:rPr lang="en-SG" sz="1000">
                <a:solidFill>
                  <a:schemeClr val="dk2"/>
                </a:solidFill>
                <a:latin typeface="Calibri" panose="020F0502020204030204" pitchFamily="34" charset="0"/>
              </a:rPr>
              <a:t>Dec 4 - Mar 5</a:t>
            </a:r>
          </a:p>
        </p:txBody>
      </p:sp>
      <p:sp>
        <p:nvSpPr>
          <p:cNvPr id="260" name="OTLSHAPE_SLT_245197a3ef3b4fe28bec6b8e59a532a4_JoinedDate" hidden="1">
            <a:extLst>
              <a:ext uri="{FF2B5EF4-FFF2-40B4-BE49-F238E27FC236}">
                <a16:creationId xmlns:a16="http://schemas.microsoft.com/office/drawing/2014/main" id="{1140F325-9D48-4276-9CBC-54CD3E560881}"/>
              </a:ext>
            </a:extLst>
          </p:cNvPr>
          <p:cNvSpPr txBox="1"/>
          <p:nvPr>
            <p:custDataLst>
              <p:tags r:id="rId207"/>
            </p:custDataLst>
          </p:nvPr>
        </p:nvSpPr>
        <p:spPr>
          <a:xfrm>
            <a:off x="12700" y="-618242"/>
            <a:ext cx="762000" cy="165100"/>
          </a:xfrm>
          <a:prstGeom prst="rect">
            <a:avLst/>
          </a:prstGeom>
          <a:noFill/>
        </p:spPr>
        <p:txBody>
          <a:bodyPr vert="horz" wrap="square" lIns="0" tIns="0" rIns="0" bIns="0" rtlCol="0" anchor="ctr" anchorCtr="0">
            <a:spAutoFit/>
          </a:bodyPr>
          <a:lstStyle/>
          <a:p>
            <a:pPr algn="r"/>
            <a:r>
              <a:rPr lang="en-SG" sz="1000">
                <a:solidFill>
                  <a:schemeClr val="dk2"/>
                </a:solidFill>
                <a:latin typeface="Calibri" panose="020F0502020204030204" pitchFamily="34" charset="0"/>
              </a:rPr>
              <a:t>Dec 27 - Mar 5</a:t>
            </a:r>
          </a:p>
        </p:txBody>
      </p:sp>
      <p:sp>
        <p:nvSpPr>
          <p:cNvPr id="261" name="OTLSHAPE_SLT_936f0fec15da4a80a328d5fae4a69e42_JoinedDate" hidden="1">
            <a:extLst>
              <a:ext uri="{FF2B5EF4-FFF2-40B4-BE49-F238E27FC236}">
                <a16:creationId xmlns:a16="http://schemas.microsoft.com/office/drawing/2014/main" id="{C9C0C7CE-C3ED-464E-82C5-0413F9DEA426}"/>
              </a:ext>
            </a:extLst>
          </p:cNvPr>
          <p:cNvSpPr txBox="1"/>
          <p:nvPr>
            <p:custDataLst>
              <p:tags r:id="rId208"/>
            </p:custDataLst>
          </p:nvPr>
        </p:nvSpPr>
        <p:spPr>
          <a:xfrm>
            <a:off x="12700" y="-618242"/>
            <a:ext cx="787400" cy="165100"/>
          </a:xfrm>
          <a:prstGeom prst="rect">
            <a:avLst/>
          </a:prstGeom>
          <a:noFill/>
        </p:spPr>
        <p:txBody>
          <a:bodyPr vert="horz" wrap="square" lIns="0" tIns="0" rIns="0" bIns="0" rtlCol="0" anchor="ctr" anchorCtr="0">
            <a:spAutoFit/>
          </a:bodyPr>
          <a:lstStyle/>
          <a:p>
            <a:pPr algn="r"/>
            <a:r>
              <a:rPr lang="en-SG" sz="1000">
                <a:solidFill>
                  <a:schemeClr val="dk2"/>
                </a:solidFill>
                <a:latin typeface="Calibri" panose="020F0502020204030204" pitchFamily="34" charset="0"/>
              </a:rPr>
              <a:t>Mar 18 - May 5</a:t>
            </a:r>
          </a:p>
        </p:txBody>
      </p:sp>
      <p:sp>
        <p:nvSpPr>
          <p:cNvPr id="262" name="OTLSHAPE_SLT_8195ecccc948458aa28a67c05e75acc3_JoinedDate" hidden="1">
            <a:extLst>
              <a:ext uri="{FF2B5EF4-FFF2-40B4-BE49-F238E27FC236}">
                <a16:creationId xmlns:a16="http://schemas.microsoft.com/office/drawing/2014/main" id="{738D858B-326B-44F2-BD82-7B4F9099FAE5}"/>
              </a:ext>
            </a:extLst>
          </p:cNvPr>
          <p:cNvSpPr txBox="1"/>
          <p:nvPr>
            <p:custDataLst>
              <p:tags r:id="rId209"/>
            </p:custDataLst>
          </p:nvPr>
        </p:nvSpPr>
        <p:spPr>
          <a:xfrm>
            <a:off x="12700" y="-695186"/>
            <a:ext cx="812800" cy="165100"/>
          </a:xfrm>
          <a:prstGeom prst="rect">
            <a:avLst/>
          </a:prstGeom>
          <a:noFill/>
        </p:spPr>
        <p:txBody>
          <a:bodyPr vert="horz" wrap="square" lIns="0" tIns="0" rIns="0" bIns="0" rtlCol="0" anchor="ctr" anchorCtr="0">
            <a:spAutoFit/>
          </a:bodyPr>
          <a:lstStyle/>
          <a:p>
            <a:r>
              <a:rPr lang="en-SG" sz="1000">
                <a:solidFill>
                  <a:schemeClr val="dk2"/>
                </a:solidFill>
                <a:latin typeface="Calibri" panose="020F0502020204030204" pitchFamily="34" charset="0"/>
              </a:rPr>
              <a:t>Nov 26 - Dec 13</a:t>
            </a:r>
          </a:p>
        </p:txBody>
      </p:sp>
      <p:sp>
        <p:nvSpPr>
          <p:cNvPr id="263" name="OTLSHAPE_SLT_f5ce2c5d7f964eeeaeb1ed4a25b86e9e_JoinedDate" hidden="1">
            <a:extLst>
              <a:ext uri="{FF2B5EF4-FFF2-40B4-BE49-F238E27FC236}">
                <a16:creationId xmlns:a16="http://schemas.microsoft.com/office/drawing/2014/main" id="{8495B3DF-D7EE-4770-815B-963AADE7D487}"/>
              </a:ext>
            </a:extLst>
          </p:cNvPr>
          <p:cNvSpPr txBox="1"/>
          <p:nvPr>
            <p:custDataLst>
              <p:tags r:id="rId210"/>
            </p:custDataLst>
          </p:nvPr>
        </p:nvSpPr>
        <p:spPr>
          <a:xfrm>
            <a:off x="12700" y="-541298"/>
            <a:ext cx="673100" cy="165100"/>
          </a:xfrm>
          <a:prstGeom prst="rect">
            <a:avLst/>
          </a:prstGeom>
          <a:noFill/>
        </p:spPr>
        <p:txBody>
          <a:bodyPr vert="horz" wrap="square" lIns="0" tIns="0" rIns="0" bIns="0" rtlCol="0" anchor="ctr" anchorCtr="0">
            <a:spAutoFit/>
          </a:bodyPr>
          <a:lstStyle/>
          <a:p>
            <a:r>
              <a:rPr lang="en-SG" sz="1000">
                <a:solidFill>
                  <a:schemeClr val="dk2"/>
                </a:solidFill>
                <a:latin typeface="Calibri" panose="020F0502020204030204" pitchFamily="34" charset="0"/>
              </a:rPr>
              <a:t>Jan 8 - Mar 2</a:t>
            </a:r>
          </a:p>
        </p:txBody>
      </p:sp>
      <p:sp>
        <p:nvSpPr>
          <p:cNvPr id="264" name="OTLSHAPE_SLT_dfd378a9a65542698770a579c0c89ccf_JoinedDate" hidden="1">
            <a:extLst>
              <a:ext uri="{FF2B5EF4-FFF2-40B4-BE49-F238E27FC236}">
                <a16:creationId xmlns:a16="http://schemas.microsoft.com/office/drawing/2014/main" id="{1193E794-C2C1-466E-A542-5F06A6FA2A0E}"/>
              </a:ext>
            </a:extLst>
          </p:cNvPr>
          <p:cNvSpPr txBox="1"/>
          <p:nvPr>
            <p:custDataLst>
              <p:tags r:id="rId211"/>
            </p:custDataLst>
          </p:nvPr>
        </p:nvSpPr>
        <p:spPr>
          <a:xfrm>
            <a:off x="12700" y="-695186"/>
            <a:ext cx="825500" cy="165100"/>
          </a:xfrm>
          <a:prstGeom prst="rect">
            <a:avLst/>
          </a:prstGeom>
          <a:noFill/>
        </p:spPr>
        <p:txBody>
          <a:bodyPr vert="horz" wrap="square" lIns="0" tIns="0" rIns="0" bIns="0" rtlCol="0" anchor="ctr" anchorCtr="0">
            <a:spAutoFit/>
          </a:bodyPr>
          <a:lstStyle/>
          <a:p>
            <a:r>
              <a:rPr lang="en-SG" sz="1000">
                <a:solidFill>
                  <a:schemeClr val="dk2"/>
                </a:solidFill>
                <a:latin typeface="Calibri" panose="020F0502020204030204" pitchFamily="34" charset="0"/>
              </a:rPr>
              <a:t>Mar 12 - Aug 14</a:t>
            </a:r>
          </a:p>
        </p:txBody>
      </p:sp>
      <p:sp>
        <p:nvSpPr>
          <p:cNvPr id="268" name="OTLSHAPE_SLT_7bbd7b761aea4e69851e8a124f18c823_JoinedDate" hidden="1">
            <a:extLst>
              <a:ext uri="{FF2B5EF4-FFF2-40B4-BE49-F238E27FC236}">
                <a16:creationId xmlns:a16="http://schemas.microsoft.com/office/drawing/2014/main" id="{0C737B8A-1161-4A22-9F33-8FF7A6FAD809}"/>
              </a:ext>
            </a:extLst>
          </p:cNvPr>
          <p:cNvSpPr txBox="1"/>
          <p:nvPr>
            <p:custDataLst>
              <p:tags r:id="rId212"/>
            </p:custDataLst>
          </p:nvPr>
        </p:nvSpPr>
        <p:spPr>
          <a:xfrm>
            <a:off x="12700" y="-695186"/>
            <a:ext cx="736600" cy="165100"/>
          </a:xfrm>
          <a:prstGeom prst="rect">
            <a:avLst/>
          </a:prstGeom>
          <a:noFill/>
        </p:spPr>
        <p:txBody>
          <a:bodyPr vert="horz" wrap="square" lIns="0" tIns="0" rIns="0" bIns="0" rtlCol="0" anchor="ctr" anchorCtr="0">
            <a:spAutoFit/>
          </a:bodyPr>
          <a:lstStyle/>
          <a:p>
            <a:pPr algn="r"/>
            <a:r>
              <a:rPr lang="en-SG" sz="1000">
                <a:solidFill>
                  <a:schemeClr val="dk2"/>
                </a:solidFill>
                <a:latin typeface="Calibri" panose="020F0502020204030204" pitchFamily="34" charset="0"/>
              </a:rPr>
              <a:t>Jul 20 - Sep 29</a:t>
            </a:r>
          </a:p>
        </p:txBody>
      </p:sp>
      <p:sp>
        <p:nvSpPr>
          <p:cNvPr id="269" name="OTLSHAPE_SLM_d7586e43de3d409a861f7d4353a5ac8c_Date" hidden="1">
            <a:extLst>
              <a:ext uri="{FF2B5EF4-FFF2-40B4-BE49-F238E27FC236}">
                <a16:creationId xmlns:a16="http://schemas.microsoft.com/office/drawing/2014/main" id="{8D2FDDCC-1440-4DFC-9058-B52B12DEECBD}"/>
              </a:ext>
            </a:extLst>
          </p:cNvPr>
          <p:cNvSpPr txBox="1"/>
          <p:nvPr>
            <p:custDataLst>
              <p:tags r:id="rId213"/>
            </p:custDataLst>
          </p:nvPr>
        </p:nvSpPr>
        <p:spPr>
          <a:xfrm>
            <a:off x="12700" y="-233521"/>
            <a:ext cx="0" cy="0"/>
          </a:xfrm>
          <a:prstGeom prst="rect">
            <a:avLst/>
          </a:prstGeom>
          <a:noFill/>
        </p:spPr>
        <p:txBody>
          <a:bodyPr vert="horz" wrap="square" lIns="0" tIns="0" rIns="0" bIns="0" rtlCol="0" anchor="ctr" anchorCtr="0">
            <a:spAutoFit/>
          </a:bodyPr>
          <a:lstStyle/>
          <a:p>
            <a:pPr algn="r"/>
            <a:r>
              <a:rPr lang="en-SG" sz="1000">
                <a:solidFill>
                  <a:schemeClr val="dk2"/>
                </a:solidFill>
                <a:latin typeface="Calibri" panose="020F0502020204030204" pitchFamily="34" charset="0"/>
              </a:rPr>
              <a:t>Aug 12</a:t>
            </a:r>
          </a:p>
        </p:txBody>
      </p:sp>
      <p:sp>
        <p:nvSpPr>
          <p:cNvPr id="270" name="OTLSHAPE_SLT_c3b2b2f942aa4284b52e14a83aac9486_JoinedDate" hidden="1">
            <a:extLst>
              <a:ext uri="{FF2B5EF4-FFF2-40B4-BE49-F238E27FC236}">
                <a16:creationId xmlns:a16="http://schemas.microsoft.com/office/drawing/2014/main" id="{DAA4FA5E-A668-49FF-94EF-26F1A2FE28BB}"/>
              </a:ext>
            </a:extLst>
          </p:cNvPr>
          <p:cNvSpPr txBox="1"/>
          <p:nvPr>
            <p:custDataLst>
              <p:tags r:id="rId214"/>
            </p:custDataLst>
          </p:nvPr>
        </p:nvSpPr>
        <p:spPr>
          <a:xfrm>
            <a:off x="12700" y="-618242"/>
            <a:ext cx="723900" cy="165100"/>
          </a:xfrm>
          <a:prstGeom prst="rect">
            <a:avLst/>
          </a:prstGeom>
          <a:noFill/>
        </p:spPr>
        <p:txBody>
          <a:bodyPr vert="horz" wrap="square" lIns="0" tIns="0" rIns="0" bIns="0" rtlCol="0" anchor="ctr" anchorCtr="0">
            <a:spAutoFit/>
          </a:bodyPr>
          <a:lstStyle/>
          <a:p>
            <a:pPr algn="r"/>
            <a:r>
              <a:rPr lang="en-SG" sz="1000">
                <a:solidFill>
                  <a:schemeClr val="dk2"/>
                </a:solidFill>
                <a:latin typeface="Calibri" panose="020F0502020204030204" pitchFamily="34" charset="0"/>
              </a:rPr>
              <a:t>Feb 1 - Apr 23</a:t>
            </a:r>
          </a:p>
        </p:txBody>
      </p:sp>
      <p:sp>
        <p:nvSpPr>
          <p:cNvPr id="271" name="OTLSHAPE_SLT_c20bfaca802946fa88464e48781ea9cd_JoinedDate" hidden="1">
            <a:extLst>
              <a:ext uri="{FF2B5EF4-FFF2-40B4-BE49-F238E27FC236}">
                <a16:creationId xmlns:a16="http://schemas.microsoft.com/office/drawing/2014/main" id="{C08197C4-6E41-40FD-B4E4-14AB4B280B0C}"/>
              </a:ext>
            </a:extLst>
          </p:cNvPr>
          <p:cNvSpPr txBox="1"/>
          <p:nvPr>
            <p:custDataLst>
              <p:tags r:id="rId215"/>
            </p:custDataLst>
          </p:nvPr>
        </p:nvSpPr>
        <p:spPr>
          <a:xfrm>
            <a:off x="12700" y="-618242"/>
            <a:ext cx="711200" cy="165100"/>
          </a:xfrm>
          <a:prstGeom prst="rect">
            <a:avLst/>
          </a:prstGeom>
          <a:noFill/>
        </p:spPr>
        <p:txBody>
          <a:bodyPr vert="horz" wrap="square" lIns="0" tIns="0" rIns="0" bIns="0" rtlCol="0" anchor="ctr" anchorCtr="0">
            <a:spAutoFit/>
          </a:bodyPr>
          <a:lstStyle/>
          <a:p>
            <a:pPr algn="r"/>
            <a:r>
              <a:rPr lang="en-SG" sz="1000">
                <a:solidFill>
                  <a:schemeClr val="dk2"/>
                </a:solidFill>
                <a:latin typeface="Calibri" panose="020F0502020204030204" pitchFamily="34" charset="0"/>
              </a:rPr>
              <a:t>Feb 3 - Jun 10</a:t>
            </a:r>
          </a:p>
        </p:txBody>
      </p:sp>
      <p:sp>
        <p:nvSpPr>
          <p:cNvPr id="272" name="OTLSHAPE_SLM_af59134ed1784b91aa0cf20dd1c7462f_Date" hidden="1">
            <a:extLst>
              <a:ext uri="{FF2B5EF4-FFF2-40B4-BE49-F238E27FC236}">
                <a16:creationId xmlns:a16="http://schemas.microsoft.com/office/drawing/2014/main" id="{AA009AAB-5EF1-40DF-85BD-3DA6CE347384}"/>
              </a:ext>
            </a:extLst>
          </p:cNvPr>
          <p:cNvSpPr txBox="1"/>
          <p:nvPr>
            <p:custDataLst>
              <p:tags r:id="rId216"/>
            </p:custDataLst>
          </p:nvPr>
        </p:nvSpPr>
        <p:spPr>
          <a:xfrm>
            <a:off x="12700" y="-233521"/>
            <a:ext cx="0" cy="0"/>
          </a:xfrm>
          <a:prstGeom prst="rect">
            <a:avLst/>
          </a:prstGeom>
          <a:noFill/>
        </p:spPr>
        <p:txBody>
          <a:bodyPr vert="horz" wrap="square" lIns="0" tIns="0" rIns="0" bIns="0" rtlCol="0" anchor="ctr" anchorCtr="0">
            <a:spAutoFit/>
          </a:bodyPr>
          <a:lstStyle/>
          <a:p>
            <a:pPr algn="ctr"/>
            <a:r>
              <a:rPr lang="en-SG" sz="1000">
                <a:solidFill>
                  <a:schemeClr val="dk2"/>
                </a:solidFill>
                <a:latin typeface="Calibri" panose="020F0502020204030204" pitchFamily="34" charset="0"/>
              </a:rPr>
              <a:t>Sep 10</a:t>
            </a:r>
          </a:p>
        </p:txBody>
      </p:sp>
      <p:sp>
        <p:nvSpPr>
          <p:cNvPr id="279" name="OTLSHAPE_SLT_5c225ae74b4646b78d8c9f45d0df69cb_JoinedDate" hidden="1">
            <a:extLst>
              <a:ext uri="{FF2B5EF4-FFF2-40B4-BE49-F238E27FC236}">
                <a16:creationId xmlns:a16="http://schemas.microsoft.com/office/drawing/2014/main" id="{1F69E127-36C6-482C-B8FE-9E645BAAD1D1}"/>
              </a:ext>
            </a:extLst>
          </p:cNvPr>
          <p:cNvSpPr txBox="1"/>
          <p:nvPr>
            <p:custDataLst>
              <p:tags r:id="rId217"/>
            </p:custDataLst>
          </p:nvPr>
        </p:nvSpPr>
        <p:spPr>
          <a:xfrm>
            <a:off x="12700" y="-618242"/>
            <a:ext cx="749300" cy="165100"/>
          </a:xfrm>
          <a:prstGeom prst="rect">
            <a:avLst/>
          </a:prstGeom>
          <a:noFill/>
        </p:spPr>
        <p:txBody>
          <a:bodyPr vert="horz" wrap="square" lIns="0" tIns="0" rIns="0" bIns="0" rtlCol="0" anchor="ctr" anchorCtr="0">
            <a:spAutoFit/>
          </a:bodyPr>
          <a:lstStyle/>
          <a:p>
            <a:pPr algn="r"/>
            <a:r>
              <a:rPr lang="en-SG" sz="1000">
                <a:solidFill>
                  <a:schemeClr val="dk2"/>
                </a:solidFill>
                <a:latin typeface="Calibri" panose="020F0502020204030204" pitchFamily="34" charset="0"/>
              </a:rPr>
              <a:t>Mar 9 - Oct 31</a:t>
            </a:r>
          </a:p>
        </p:txBody>
      </p:sp>
      <p:sp>
        <p:nvSpPr>
          <p:cNvPr id="281" name="OTLSHAPE_SLT_f7f52ad934d44c14a5e01cd240708976_JoinedDate" hidden="1">
            <a:extLst>
              <a:ext uri="{FF2B5EF4-FFF2-40B4-BE49-F238E27FC236}">
                <a16:creationId xmlns:a16="http://schemas.microsoft.com/office/drawing/2014/main" id="{00AB6417-40D8-4E61-B190-AB8DBE670772}"/>
              </a:ext>
            </a:extLst>
          </p:cNvPr>
          <p:cNvSpPr txBox="1"/>
          <p:nvPr>
            <p:custDataLst>
              <p:tags r:id="rId218"/>
            </p:custDataLst>
          </p:nvPr>
        </p:nvSpPr>
        <p:spPr>
          <a:xfrm>
            <a:off x="12700" y="-695186"/>
            <a:ext cx="774700" cy="165100"/>
          </a:xfrm>
          <a:prstGeom prst="rect">
            <a:avLst/>
          </a:prstGeom>
          <a:noFill/>
        </p:spPr>
        <p:txBody>
          <a:bodyPr vert="horz" wrap="square" lIns="0" tIns="0" rIns="0" bIns="0" rtlCol="0" anchor="ctr" anchorCtr="0">
            <a:spAutoFit/>
          </a:bodyPr>
          <a:lstStyle/>
          <a:p>
            <a:pPr algn="r"/>
            <a:r>
              <a:rPr lang="en-SG" sz="1000">
                <a:solidFill>
                  <a:schemeClr val="dk2"/>
                </a:solidFill>
                <a:latin typeface="Calibri" panose="020F0502020204030204" pitchFamily="34" charset="0"/>
              </a:rPr>
              <a:t>Jan 15 - Feb 26</a:t>
            </a:r>
          </a:p>
        </p:txBody>
      </p:sp>
      <p:sp>
        <p:nvSpPr>
          <p:cNvPr id="282" name="OTLSHAPE_SLT_fd3e0781d4a4437b926b549a50096dd4_JoinedDate" hidden="1">
            <a:extLst>
              <a:ext uri="{FF2B5EF4-FFF2-40B4-BE49-F238E27FC236}">
                <a16:creationId xmlns:a16="http://schemas.microsoft.com/office/drawing/2014/main" id="{5B84CC5F-1972-4F98-95D8-763D12FC56B3}"/>
              </a:ext>
            </a:extLst>
          </p:cNvPr>
          <p:cNvSpPr txBox="1"/>
          <p:nvPr>
            <p:custDataLst>
              <p:tags r:id="rId219"/>
            </p:custDataLst>
          </p:nvPr>
        </p:nvSpPr>
        <p:spPr>
          <a:xfrm>
            <a:off x="12700" y="-541298"/>
            <a:ext cx="673100" cy="165100"/>
          </a:xfrm>
          <a:prstGeom prst="rect">
            <a:avLst/>
          </a:prstGeom>
          <a:noFill/>
        </p:spPr>
        <p:txBody>
          <a:bodyPr vert="horz" wrap="square" lIns="0" tIns="0" rIns="0" bIns="0" rtlCol="0" anchor="ctr" anchorCtr="0">
            <a:spAutoFit/>
          </a:bodyPr>
          <a:lstStyle/>
          <a:p>
            <a:r>
              <a:rPr lang="en-SG" sz="1000">
                <a:solidFill>
                  <a:schemeClr val="dk2"/>
                </a:solidFill>
                <a:latin typeface="Calibri" panose="020F0502020204030204" pitchFamily="34" charset="0"/>
              </a:rPr>
              <a:t>Mar 1 - Jun 8</a:t>
            </a:r>
          </a:p>
        </p:txBody>
      </p:sp>
      <p:sp>
        <p:nvSpPr>
          <p:cNvPr id="283" name="OTLSHAPE_SLT_0954a7a4914749069ff769ff089a288c_JoinedDate" hidden="1">
            <a:extLst>
              <a:ext uri="{FF2B5EF4-FFF2-40B4-BE49-F238E27FC236}">
                <a16:creationId xmlns:a16="http://schemas.microsoft.com/office/drawing/2014/main" id="{6A5102AE-1A4D-4AA2-8D28-7048D311793C}"/>
              </a:ext>
            </a:extLst>
          </p:cNvPr>
          <p:cNvSpPr txBox="1"/>
          <p:nvPr>
            <p:custDataLst>
              <p:tags r:id="rId220"/>
            </p:custDataLst>
          </p:nvPr>
        </p:nvSpPr>
        <p:spPr>
          <a:xfrm>
            <a:off x="12700" y="-618242"/>
            <a:ext cx="711200" cy="165100"/>
          </a:xfrm>
          <a:prstGeom prst="rect">
            <a:avLst/>
          </a:prstGeom>
          <a:noFill/>
        </p:spPr>
        <p:txBody>
          <a:bodyPr vert="horz" wrap="square" lIns="0" tIns="0" rIns="0" bIns="0" rtlCol="0" anchor="ctr" anchorCtr="0">
            <a:spAutoFit/>
          </a:bodyPr>
          <a:lstStyle/>
          <a:p>
            <a:r>
              <a:rPr lang="en-SG" sz="1000">
                <a:solidFill>
                  <a:schemeClr val="dk2"/>
                </a:solidFill>
                <a:latin typeface="Calibri" panose="020F0502020204030204" pitchFamily="34" charset="0"/>
              </a:rPr>
              <a:t>Jun 8 - Oct 16</a:t>
            </a:r>
          </a:p>
        </p:txBody>
      </p:sp>
      <p:sp>
        <p:nvSpPr>
          <p:cNvPr id="284" name="OTLSHAPE_SLT_40b5cb055cf54be28b41205edde20606_JoinedDate" hidden="1">
            <a:extLst>
              <a:ext uri="{FF2B5EF4-FFF2-40B4-BE49-F238E27FC236}">
                <a16:creationId xmlns:a16="http://schemas.microsoft.com/office/drawing/2014/main" id="{647BE14F-2928-4D1B-BFFD-AEE30B2F37B7}"/>
              </a:ext>
            </a:extLst>
          </p:cNvPr>
          <p:cNvSpPr txBox="1"/>
          <p:nvPr>
            <p:custDataLst>
              <p:tags r:id="rId221"/>
            </p:custDataLst>
          </p:nvPr>
        </p:nvSpPr>
        <p:spPr>
          <a:xfrm>
            <a:off x="12700" y="-695186"/>
            <a:ext cx="774700" cy="165100"/>
          </a:xfrm>
          <a:prstGeom prst="rect">
            <a:avLst/>
          </a:prstGeom>
          <a:noFill/>
        </p:spPr>
        <p:txBody>
          <a:bodyPr vert="horz" wrap="square" lIns="0" tIns="0" rIns="0" bIns="0" rtlCol="0" anchor="ctr" anchorCtr="0">
            <a:spAutoFit/>
          </a:bodyPr>
          <a:lstStyle/>
          <a:p>
            <a:r>
              <a:rPr lang="en-SG" sz="1000">
                <a:solidFill>
                  <a:schemeClr val="dk2"/>
                </a:solidFill>
                <a:latin typeface="Calibri" panose="020F0502020204030204" pitchFamily="34" charset="0"/>
              </a:rPr>
              <a:t>Oct 11 - Oct 28</a:t>
            </a:r>
          </a:p>
        </p:txBody>
      </p:sp>
      <p:sp>
        <p:nvSpPr>
          <p:cNvPr id="285" name="OTLSHAPE_SLT_aebc933e81a54141b7eb8e3b073627cc_JoinedDate" hidden="1">
            <a:extLst>
              <a:ext uri="{FF2B5EF4-FFF2-40B4-BE49-F238E27FC236}">
                <a16:creationId xmlns:a16="http://schemas.microsoft.com/office/drawing/2014/main" id="{019CAEF4-9244-48A9-AC8D-535A71900A09}"/>
              </a:ext>
            </a:extLst>
          </p:cNvPr>
          <p:cNvSpPr txBox="1"/>
          <p:nvPr>
            <p:custDataLst>
              <p:tags r:id="rId222"/>
            </p:custDataLst>
          </p:nvPr>
        </p:nvSpPr>
        <p:spPr>
          <a:xfrm>
            <a:off x="12700" y="-695186"/>
            <a:ext cx="787400" cy="165100"/>
          </a:xfrm>
          <a:prstGeom prst="rect">
            <a:avLst/>
          </a:prstGeom>
          <a:noFill/>
        </p:spPr>
        <p:txBody>
          <a:bodyPr vert="horz" wrap="square" lIns="0" tIns="0" rIns="0" bIns="0" rtlCol="0" anchor="ctr" anchorCtr="0">
            <a:spAutoFit/>
          </a:bodyPr>
          <a:lstStyle/>
          <a:p>
            <a:pPr algn="r"/>
            <a:r>
              <a:rPr lang="en-SG" sz="1000">
                <a:solidFill>
                  <a:schemeClr val="dk2"/>
                </a:solidFill>
                <a:latin typeface="Calibri" panose="020F0502020204030204" pitchFamily="34" charset="0"/>
              </a:rPr>
              <a:t>Dec 16 - Jun 19</a:t>
            </a:r>
          </a:p>
        </p:txBody>
      </p:sp>
      <p:sp>
        <p:nvSpPr>
          <p:cNvPr id="288" name="OTLSHAPE_SLT_5818d48c5af84f13935b8d327f505d0b_JoinedDate" hidden="1">
            <a:extLst>
              <a:ext uri="{FF2B5EF4-FFF2-40B4-BE49-F238E27FC236}">
                <a16:creationId xmlns:a16="http://schemas.microsoft.com/office/drawing/2014/main" id="{4B317C08-0041-4C85-AB7D-282FD1E639D9}"/>
              </a:ext>
            </a:extLst>
          </p:cNvPr>
          <p:cNvSpPr txBox="1"/>
          <p:nvPr>
            <p:custDataLst>
              <p:tags r:id="rId223"/>
            </p:custDataLst>
          </p:nvPr>
        </p:nvSpPr>
        <p:spPr>
          <a:xfrm>
            <a:off x="12700" y="-695186"/>
            <a:ext cx="838200" cy="165100"/>
          </a:xfrm>
          <a:prstGeom prst="rect">
            <a:avLst/>
          </a:prstGeom>
          <a:noFill/>
        </p:spPr>
        <p:txBody>
          <a:bodyPr vert="horz" wrap="square" lIns="0" tIns="0" rIns="0" bIns="0" rtlCol="0" anchor="ctr" anchorCtr="0">
            <a:spAutoFit/>
          </a:bodyPr>
          <a:lstStyle/>
          <a:p>
            <a:r>
              <a:rPr lang="en-SG" sz="1000">
                <a:solidFill>
                  <a:schemeClr val="dk2"/>
                </a:solidFill>
                <a:latin typeface="Calibri" panose="020F0502020204030204" pitchFamily="34" charset="0"/>
              </a:rPr>
              <a:t>May 22 - Aug 18</a:t>
            </a:r>
          </a:p>
        </p:txBody>
      </p:sp>
      <p:sp>
        <p:nvSpPr>
          <p:cNvPr id="289" name="OTLSHAPE_SLM_32b39abb0af74f6ab49ae2535256a727_Date" hidden="1">
            <a:extLst>
              <a:ext uri="{FF2B5EF4-FFF2-40B4-BE49-F238E27FC236}">
                <a16:creationId xmlns:a16="http://schemas.microsoft.com/office/drawing/2014/main" id="{28763E48-567C-473C-AA71-53572C3F3B1C}"/>
              </a:ext>
            </a:extLst>
          </p:cNvPr>
          <p:cNvSpPr txBox="1"/>
          <p:nvPr>
            <p:custDataLst>
              <p:tags r:id="rId224"/>
            </p:custDataLst>
          </p:nvPr>
        </p:nvSpPr>
        <p:spPr>
          <a:xfrm>
            <a:off x="12700" y="-233521"/>
            <a:ext cx="0" cy="0"/>
          </a:xfrm>
          <a:prstGeom prst="rect">
            <a:avLst/>
          </a:prstGeom>
          <a:noFill/>
        </p:spPr>
        <p:txBody>
          <a:bodyPr vert="horz" wrap="square" lIns="0" tIns="0" rIns="0" bIns="0" rtlCol="0" anchor="ctr" anchorCtr="0">
            <a:spAutoFit/>
          </a:bodyPr>
          <a:lstStyle/>
          <a:p>
            <a:pPr algn="r"/>
            <a:r>
              <a:rPr lang="en-SG" sz="1000">
                <a:solidFill>
                  <a:schemeClr val="dk2"/>
                </a:solidFill>
                <a:latin typeface="Calibri" panose="020F0502020204030204" pitchFamily="34" charset="0"/>
              </a:rPr>
              <a:t>Sep 15</a:t>
            </a:r>
          </a:p>
        </p:txBody>
      </p:sp>
      <p:sp>
        <p:nvSpPr>
          <p:cNvPr id="290" name="OTLSHAPE_SLM_710e41576c8f451aa16ece68807feeb4_Date" hidden="1">
            <a:extLst>
              <a:ext uri="{FF2B5EF4-FFF2-40B4-BE49-F238E27FC236}">
                <a16:creationId xmlns:a16="http://schemas.microsoft.com/office/drawing/2014/main" id="{12C8EA50-17EB-4E12-9361-050665E683A3}"/>
              </a:ext>
            </a:extLst>
          </p:cNvPr>
          <p:cNvSpPr txBox="1"/>
          <p:nvPr>
            <p:custDataLst>
              <p:tags r:id="rId225"/>
            </p:custDataLst>
          </p:nvPr>
        </p:nvSpPr>
        <p:spPr>
          <a:xfrm>
            <a:off x="12700" y="-233521"/>
            <a:ext cx="0" cy="0"/>
          </a:xfrm>
          <a:prstGeom prst="rect">
            <a:avLst/>
          </a:prstGeom>
          <a:noFill/>
        </p:spPr>
        <p:txBody>
          <a:bodyPr vert="horz" wrap="square" lIns="0" tIns="0" rIns="0" bIns="0" rtlCol="0" anchor="ctr" anchorCtr="0">
            <a:spAutoFit/>
          </a:bodyPr>
          <a:lstStyle/>
          <a:p>
            <a:pPr algn="r"/>
            <a:r>
              <a:rPr lang="en-SG" sz="1000">
                <a:solidFill>
                  <a:schemeClr val="dk2"/>
                </a:solidFill>
                <a:latin typeface="Calibri" panose="020F0502020204030204" pitchFamily="34" charset="0"/>
              </a:rPr>
              <a:t>Oct 12</a:t>
            </a:r>
          </a:p>
        </p:txBody>
      </p:sp>
      <p:sp>
        <p:nvSpPr>
          <p:cNvPr id="293" name="OTLSHAPE_SLT_c716fc84e6d441988af52534773768a3_JoinedDate" hidden="1">
            <a:extLst>
              <a:ext uri="{FF2B5EF4-FFF2-40B4-BE49-F238E27FC236}">
                <a16:creationId xmlns:a16="http://schemas.microsoft.com/office/drawing/2014/main" id="{3732591D-05C5-44DA-AD1F-72F541D17183}"/>
              </a:ext>
            </a:extLst>
          </p:cNvPr>
          <p:cNvSpPr txBox="1"/>
          <p:nvPr>
            <p:custDataLst>
              <p:tags r:id="rId226"/>
            </p:custDataLst>
          </p:nvPr>
        </p:nvSpPr>
        <p:spPr>
          <a:xfrm>
            <a:off x="12700" y="-618242"/>
            <a:ext cx="736600" cy="165100"/>
          </a:xfrm>
          <a:prstGeom prst="rect">
            <a:avLst/>
          </a:prstGeom>
          <a:noFill/>
        </p:spPr>
        <p:txBody>
          <a:bodyPr vert="horz" wrap="square" lIns="0" tIns="0" rIns="0" bIns="0" rtlCol="0" anchor="ctr" anchorCtr="0">
            <a:spAutoFit/>
          </a:bodyPr>
          <a:lstStyle/>
          <a:p>
            <a:r>
              <a:rPr lang="en-SG" sz="1000">
                <a:solidFill>
                  <a:schemeClr val="dk2"/>
                </a:solidFill>
                <a:latin typeface="Calibri" panose="020F0502020204030204" pitchFamily="34" charset="0"/>
              </a:rPr>
              <a:t>Oct 13 - Nov 3</a:t>
            </a:r>
          </a:p>
        </p:txBody>
      </p:sp>
      <p:sp>
        <p:nvSpPr>
          <p:cNvPr id="296" name="OTLSHAPE_SLT_1125577a546f4142bbb7c122a8699caf_JoinedDate" hidden="1">
            <a:extLst>
              <a:ext uri="{FF2B5EF4-FFF2-40B4-BE49-F238E27FC236}">
                <a16:creationId xmlns:a16="http://schemas.microsoft.com/office/drawing/2014/main" id="{7EFD8012-2226-4EBC-A7CE-6F9C5721DA72}"/>
              </a:ext>
            </a:extLst>
          </p:cNvPr>
          <p:cNvSpPr txBox="1"/>
          <p:nvPr>
            <p:custDataLst>
              <p:tags r:id="rId227"/>
            </p:custDataLst>
          </p:nvPr>
        </p:nvSpPr>
        <p:spPr>
          <a:xfrm>
            <a:off x="12700" y="-618242"/>
            <a:ext cx="736600" cy="165100"/>
          </a:xfrm>
          <a:prstGeom prst="rect">
            <a:avLst/>
          </a:prstGeom>
          <a:noFill/>
        </p:spPr>
        <p:txBody>
          <a:bodyPr vert="horz" wrap="square" lIns="0" tIns="0" rIns="0" bIns="0" rtlCol="0" anchor="ctr" anchorCtr="0">
            <a:spAutoFit/>
          </a:bodyPr>
          <a:lstStyle/>
          <a:p>
            <a:r>
              <a:rPr lang="en-SG" sz="1000">
                <a:solidFill>
                  <a:schemeClr val="dk2"/>
                </a:solidFill>
                <a:latin typeface="Calibri" panose="020F0502020204030204" pitchFamily="34" charset="0"/>
              </a:rPr>
              <a:t>Oct 22 - Nov 3</a:t>
            </a:r>
          </a:p>
        </p:txBody>
      </p:sp>
      <p:sp>
        <p:nvSpPr>
          <p:cNvPr id="297" name="OTLSHAPE_SLM_32b39abb0af74f6ab49ae2535256a727_Title" hidden="1">
            <a:extLst>
              <a:ext uri="{FF2B5EF4-FFF2-40B4-BE49-F238E27FC236}">
                <a16:creationId xmlns:a16="http://schemas.microsoft.com/office/drawing/2014/main" id="{962A3A83-1C62-40D9-A57C-ECEF81FCCD1C}"/>
              </a:ext>
            </a:extLst>
          </p:cNvPr>
          <p:cNvSpPr txBox="1"/>
          <p:nvPr>
            <p:custDataLst>
              <p:tags r:id="rId228"/>
            </p:custDataLst>
          </p:nvPr>
        </p:nvSpPr>
        <p:spPr>
          <a:xfrm>
            <a:off x="12700" y="-102716"/>
            <a:ext cx="0" cy="0"/>
          </a:xfrm>
          <a:prstGeom prst="rect">
            <a:avLst/>
          </a:prstGeom>
          <a:noFill/>
        </p:spPr>
        <p:txBody>
          <a:bodyPr vert="horz" wrap="square" lIns="0" tIns="0" rIns="0" bIns="0" rtlCol="0" anchor="ctr" anchorCtr="0">
            <a:spAutoFit/>
          </a:bodyPr>
          <a:lstStyle/>
          <a:p>
            <a:pPr algn="r"/>
            <a:r>
              <a:rPr lang="en-SG" sz="1100" b="1">
                <a:solidFill>
                  <a:schemeClr val="dk1"/>
                </a:solidFill>
                <a:latin typeface="Calibri" panose="020F0502020204030204" pitchFamily="34" charset="0"/>
              </a:rPr>
              <a:t>SIV</a:t>
            </a:r>
          </a:p>
        </p:txBody>
      </p:sp>
      <p:sp>
        <p:nvSpPr>
          <p:cNvPr id="18" name="OTLSHAPE_M_818274a7f08e4f0a9f49b58b4a8a370c_Shape">
            <a:extLst>
              <a:ext uri="{FF2B5EF4-FFF2-40B4-BE49-F238E27FC236}">
                <a16:creationId xmlns:a16="http://schemas.microsoft.com/office/drawing/2014/main" id="{E9207AF7-7ACD-4E4B-9707-77C6704D8BEC}"/>
              </a:ext>
            </a:extLst>
          </p:cNvPr>
          <p:cNvSpPr/>
          <p:nvPr>
            <p:custDataLst>
              <p:tags r:id="rId229"/>
            </p:custDataLst>
          </p:nvPr>
        </p:nvSpPr>
        <p:spPr>
          <a:xfrm rot="5400000">
            <a:off x="1013088" y="959861"/>
            <a:ext cx="165100" cy="165100"/>
          </a:xfrm>
          <a:prstGeom prst="flowChartMerge">
            <a:avLst/>
          </a:prstGeom>
          <a:solidFill>
            <a:srgbClr val="EA161E"/>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216" name="OTLSHAPE_M_86eb4ea2752b42a9bc64e734a262fd38_Shape">
            <a:extLst>
              <a:ext uri="{FF2B5EF4-FFF2-40B4-BE49-F238E27FC236}">
                <a16:creationId xmlns:a16="http://schemas.microsoft.com/office/drawing/2014/main" id="{EA3FA345-ED1C-464F-9688-61FB11D76BDD}"/>
              </a:ext>
            </a:extLst>
          </p:cNvPr>
          <p:cNvSpPr/>
          <p:nvPr>
            <p:custDataLst>
              <p:tags r:id="rId230"/>
            </p:custDataLst>
          </p:nvPr>
        </p:nvSpPr>
        <p:spPr>
          <a:xfrm rot="5400000">
            <a:off x="5905053" y="959861"/>
            <a:ext cx="165100" cy="165100"/>
          </a:xfrm>
          <a:prstGeom prst="flowChartMerge">
            <a:avLst/>
          </a:prstGeom>
          <a:solidFill>
            <a:srgbClr val="EA161E"/>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267" name="OTLSHAPE_M_4556d3da29354a1f884bcbefc237e8d0_Shape">
            <a:extLst>
              <a:ext uri="{FF2B5EF4-FFF2-40B4-BE49-F238E27FC236}">
                <a16:creationId xmlns:a16="http://schemas.microsoft.com/office/drawing/2014/main" id="{3FEEBF2A-5288-48D8-AA49-ACC869292372}"/>
              </a:ext>
            </a:extLst>
          </p:cNvPr>
          <p:cNvSpPr/>
          <p:nvPr>
            <p:custDataLst>
              <p:tags r:id="rId231"/>
            </p:custDataLst>
          </p:nvPr>
        </p:nvSpPr>
        <p:spPr>
          <a:xfrm rot="16200000">
            <a:off x="7668978" y="390370"/>
            <a:ext cx="165100" cy="165100"/>
          </a:xfrm>
          <a:prstGeom prst="flowChartMerge">
            <a:avLst/>
          </a:prstGeom>
          <a:solidFill>
            <a:srgbClr val="EA161E"/>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16" name="OTLSHAPE_M_818274a7f08e4f0a9f49b58b4a8a370c_Title">
            <a:extLst>
              <a:ext uri="{FF2B5EF4-FFF2-40B4-BE49-F238E27FC236}">
                <a16:creationId xmlns:a16="http://schemas.microsoft.com/office/drawing/2014/main" id="{106E7FE3-8328-4992-BA3A-E7C60E539D5F}"/>
              </a:ext>
            </a:extLst>
          </p:cNvPr>
          <p:cNvSpPr txBox="1"/>
          <p:nvPr>
            <p:custDataLst>
              <p:tags r:id="rId232"/>
            </p:custDataLst>
          </p:nvPr>
        </p:nvSpPr>
        <p:spPr>
          <a:xfrm>
            <a:off x="189705" y="841539"/>
            <a:ext cx="787400" cy="170519"/>
          </a:xfrm>
          <a:prstGeom prst="rect">
            <a:avLst/>
          </a:prstGeom>
          <a:noFill/>
        </p:spPr>
        <p:txBody>
          <a:bodyPr vert="horz" wrap="square" lIns="0" tIns="0" rIns="0" bIns="0" rtlCol="0" anchor="ctr" anchorCtr="0">
            <a:spAutoFit/>
          </a:bodyPr>
          <a:lstStyle/>
          <a:p>
            <a:pPr algn="r"/>
            <a:r>
              <a:rPr lang="en-SG" sz="1100" b="1" spc="-6">
                <a:solidFill>
                  <a:schemeClr val="dk1"/>
                </a:solidFill>
                <a:latin typeface="Calibri" panose="020F0502020204030204" pitchFamily="34" charset="0"/>
              </a:rPr>
              <a:t>Protocol/ ICF </a:t>
            </a:r>
          </a:p>
        </p:txBody>
      </p:sp>
      <p:sp>
        <p:nvSpPr>
          <p:cNvPr id="17" name="OTLSHAPE_M_818274a7f08e4f0a9f49b58b4a8a370c_Date">
            <a:extLst>
              <a:ext uri="{FF2B5EF4-FFF2-40B4-BE49-F238E27FC236}">
                <a16:creationId xmlns:a16="http://schemas.microsoft.com/office/drawing/2014/main" id="{2786AF16-0FE6-4BD5-8555-E2EFCE320A45}"/>
              </a:ext>
            </a:extLst>
          </p:cNvPr>
          <p:cNvSpPr txBox="1"/>
          <p:nvPr>
            <p:custDataLst>
              <p:tags r:id="rId233"/>
            </p:custDataLst>
          </p:nvPr>
        </p:nvSpPr>
        <p:spPr>
          <a:xfrm>
            <a:off x="611726" y="1037458"/>
            <a:ext cx="368300" cy="155025"/>
          </a:xfrm>
          <a:prstGeom prst="rect">
            <a:avLst/>
          </a:prstGeom>
          <a:noFill/>
        </p:spPr>
        <p:txBody>
          <a:bodyPr vert="horz" wrap="square" lIns="0" tIns="0" rIns="0" bIns="0" rtlCol="0" anchor="ctr" anchorCtr="0">
            <a:spAutoFit/>
          </a:bodyPr>
          <a:lstStyle/>
          <a:p>
            <a:pPr algn="r"/>
            <a:r>
              <a:rPr lang="en-SG" sz="1000" spc="-6">
                <a:solidFill>
                  <a:schemeClr val="dk2"/>
                </a:solidFill>
                <a:latin typeface="Calibri" panose="020F0502020204030204" pitchFamily="34" charset="0"/>
              </a:rPr>
              <a:t>Nov 15</a:t>
            </a:r>
          </a:p>
        </p:txBody>
      </p:sp>
      <p:sp>
        <p:nvSpPr>
          <p:cNvPr id="214" name="OTLSHAPE_M_86eb4ea2752b42a9bc64e734a262fd38_Title">
            <a:extLst>
              <a:ext uri="{FF2B5EF4-FFF2-40B4-BE49-F238E27FC236}">
                <a16:creationId xmlns:a16="http://schemas.microsoft.com/office/drawing/2014/main" id="{A3CD8975-E2EF-4D1B-B940-F3F7284B822E}"/>
              </a:ext>
            </a:extLst>
          </p:cNvPr>
          <p:cNvSpPr txBox="1"/>
          <p:nvPr>
            <p:custDataLst>
              <p:tags r:id="rId234"/>
            </p:custDataLst>
          </p:nvPr>
        </p:nvSpPr>
        <p:spPr>
          <a:xfrm>
            <a:off x="4851715" y="841539"/>
            <a:ext cx="1016000" cy="170519"/>
          </a:xfrm>
          <a:prstGeom prst="rect">
            <a:avLst/>
          </a:prstGeom>
          <a:noFill/>
        </p:spPr>
        <p:txBody>
          <a:bodyPr vert="horz" wrap="square" lIns="0" tIns="0" rIns="0" bIns="0" rtlCol="0" anchor="ctr" anchorCtr="0">
            <a:spAutoFit/>
          </a:bodyPr>
          <a:lstStyle/>
          <a:p>
            <a:pPr algn="r"/>
            <a:r>
              <a:rPr lang="en-SG" sz="1100" b="1" spc="-6">
                <a:solidFill>
                  <a:schemeClr val="dk1"/>
                </a:solidFill>
                <a:latin typeface="Calibri" panose="020F0502020204030204" pitchFamily="34" charset="0"/>
              </a:rPr>
              <a:t>Protocol/ICF V2.0</a:t>
            </a:r>
          </a:p>
        </p:txBody>
      </p:sp>
      <p:sp>
        <p:nvSpPr>
          <p:cNvPr id="215" name="OTLSHAPE_M_86eb4ea2752b42a9bc64e734a262fd38_Date">
            <a:extLst>
              <a:ext uri="{FF2B5EF4-FFF2-40B4-BE49-F238E27FC236}">
                <a16:creationId xmlns:a16="http://schemas.microsoft.com/office/drawing/2014/main" id="{5AD857C4-C49F-4A6F-BF83-155E8706496C}"/>
              </a:ext>
            </a:extLst>
          </p:cNvPr>
          <p:cNvSpPr txBox="1"/>
          <p:nvPr>
            <p:custDataLst>
              <p:tags r:id="rId235"/>
            </p:custDataLst>
          </p:nvPr>
        </p:nvSpPr>
        <p:spPr>
          <a:xfrm>
            <a:off x="5593522" y="1037458"/>
            <a:ext cx="279400" cy="155025"/>
          </a:xfrm>
          <a:prstGeom prst="rect">
            <a:avLst/>
          </a:prstGeom>
          <a:noFill/>
        </p:spPr>
        <p:txBody>
          <a:bodyPr vert="horz" wrap="square" lIns="0" tIns="0" rIns="0" bIns="0" rtlCol="0" anchor="ctr" anchorCtr="0">
            <a:spAutoFit/>
          </a:bodyPr>
          <a:lstStyle/>
          <a:p>
            <a:pPr algn="r"/>
            <a:r>
              <a:rPr lang="en-SG" sz="1000" spc="-6">
                <a:solidFill>
                  <a:schemeClr val="dk2"/>
                </a:solidFill>
                <a:latin typeface="Calibri" panose="020F0502020204030204" pitchFamily="34" charset="0"/>
              </a:rPr>
              <a:t>Oct 5</a:t>
            </a:r>
          </a:p>
        </p:txBody>
      </p:sp>
      <p:sp>
        <p:nvSpPr>
          <p:cNvPr id="265" name="OTLSHAPE_M_4556d3da29354a1f884bcbefc237e8d0_Title">
            <a:extLst>
              <a:ext uri="{FF2B5EF4-FFF2-40B4-BE49-F238E27FC236}">
                <a16:creationId xmlns:a16="http://schemas.microsoft.com/office/drawing/2014/main" id="{DDC7ADF7-2032-4365-8ED7-229F97E3423B}"/>
              </a:ext>
            </a:extLst>
          </p:cNvPr>
          <p:cNvSpPr txBox="1"/>
          <p:nvPr>
            <p:custDataLst>
              <p:tags r:id="rId236"/>
            </p:custDataLst>
          </p:nvPr>
        </p:nvSpPr>
        <p:spPr>
          <a:xfrm>
            <a:off x="7834078" y="305109"/>
            <a:ext cx="647700" cy="170519"/>
          </a:xfrm>
          <a:prstGeom prst="rect">
            <a:avLst/>
          </a:prstGeom>
          <a:noFill/>
        </p:spPr>
        <p:txBody>
          <a:bodyPr vert="horz" wrap="square" lIns="0" tIns="0" rIns="0" bIns="0" rtlCol="0" anchor="ctr" anchorCtr="0">
            <a:spAutoFit/>
          </a:bodyPr>
          <a:lstStyle/>
          <a:p>
            <a:r>
              <a:rPr lang="en-SG" sz="1100" b="1" spc="-22" dirty="0">
                <a:solidFill>
                  <a:schemeClr val="dk1"/>
                </a:solidFill>
                <a:latin typeface="Calibri" panose="020F0502020204030204" pitchFamily="34" charset="0"/>
              </a:rPr>
              <a:t>TOTAL=137</a:t>
            </a:r>
          </a:p>
        </p:txBody>
      </p:sp>
      <p:sp>
        <p:nvSpPr>
          <p:cNvPr id="266" name="OTLSHAPE_M_4556d3da29354a1f884bcbefc237e8d0_Date">
            <a:extLst>
              <a:ext uri="{FF2B5EF4-FFF2-40B4-BE49-F238E27FC236}">
                <a16:creationId xmlns:a16="http://schemas.microsoft.com/office/drawing/2014/main" id="{9C02B10D-C152-49A2-BB4D-5F675D51917D}"/>
              </a:ext>
            </a:extLst>
          </p:cNvPr>
          <p:cNvSpPr txBox="1"/>
          <p:nvPr>
            <p:custDataLst>
              <p:tags r:id="rId237"/>
            </p:custDataLst>
          </p:nvPr>
        </p:nvSpPr>
        <p:spPr>
          <a:xfrm>
            <a:off x="7846926" y="459678"/>
            <a:ext cx="330200" cy="155025"/>
          </a:xfrm>
          <a:prstGeom prst="rect">
            <a:avLst/>
          </a:prstGeom>
          <a:noFill/>
        </p:spPr>
        <p:txBody>
          <a:bodyPr vert="horz" wrap="square" lIns="0" tIns="0" rIns="0" bIns="0" rtlCol="0" anchor="ctr" anchorCtr="0">
            <a:spAutoFit/>
          </a:bodyPr>
          <a:lstStyle/>
          <a:p>
            <a:r>
              <a:rPr lang="en-SG" sz="1000" spc="-6">
                <a:solidFill>
                  <a:schemeClr val="dk2"/>
                </a:solidFill>
                <a:latin typeface="Calibri" panose="020F0502020204030204" pitchFamily="34" charset="0"/>
              </a:rPr>
              <a:t>Jan 15</a:t>
            </a:r>
          </a:p>
        </p:txBody>
      </p:sp>
      <p:pic>
        <p:nvPicPr>
          <p:cNvPr id="280" name="Picture 279">
            <a:extLst>
              <a:ext uri="{FF2B5EF4-FFF2-40B4-BE49-F238E27FC236}">
                <a16:creationId xmlns:a16="http://schemas.microsoft.com/office/drawing/2014/main" id="{F49A0E38-1A9B-4E9F-817A-D5FBD4996430}"/>
              </a:ext>
            </a:extLst>
          </p:cNvPr>
          <p:cNvPicPr>
            <a:picLocks noChangeAspect="1"/>
          </p:cNvPicPr>
          <p:nvPr/>
        </p:nvPicPr>
        <p:blipFill>
          <a:blip r:embed="rId239"/>
          <a:stretch>
            <a:fillRect/>
          </a:stretch>
        </p:blipFill>
        <p:spPr>
          <a:xfrm>
            <a:off x="3153341" y="138287"/>
            <a:ext cx="2231688" cy="430587"/>
          </a:xfrm>
          <a:prstGeom prst="rect">
            <a:avLst/>
          </a:prstGeom>
        </p:spPr>
      </p:pic>
    </p:spTree>
    <p:custDataLst>
      <p:tags r:id="rId1"/>
    </p:custDataLst>
    <p:extLst>
      <p:ext uri="{BB962C8B-B14F-4D97-AF65-F5344CB8AC3E}">
        <p14:creationId xmlns:p14="http://schemas.microsoft.com/office/powerpoint/2010/main" val="14723953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D6CF5D33-FECF-4A2E-8FB9-E04F093301DE}"/>
              </a:ext>
            </a:extLst>
          </p:cNvPr>
          <p:cNvGraphicFramePr/>
          <p:nvPr>
            <p:extLst>
              <p:ext uri="{D42A27DB-BD31-4B8C-83A1-F6EECF244321}">
                <p14:modId xmlns:p14="http://schemas.microsoft.com/office/powerpoint/2010/main" val="1024820195"/>
              </p:ext>
            </p:extLst>
          </p:nvPr>
        </p:nvGraphicFramePr>
        <p:xfrm>
          <a:off x="341801" y="1234640"/>
          <a:ext cx="8659018" cy="5487002"/>
        </p:xfrm>
        <a:graphic>
          <a:graphicData uri="http://schemas.openxmlformats.org/drawingml/2006/chart">
            <c:chart xmlns:c="http://schemas.openxmlformats.org/drawingml/2006/chart" xmlns:r="http://schemas.openxmlformats.org/officeDocument/2006/relationships" r:id="rId3"/>
          </a:graphicData>
        </a:graphic>
      </p:graphicFrame>
      <p:pic>
        <p:nvPicPr>
          <p:cNvPr id="2" name="Picture 1">
            <a:extLst>
              <a:ext uri="{FF2B5EF4-FFF2-40B4-BE49-F238E27FC236}">
                <a16:creationId xmlns:a16="http://schemas.microsoft.com/office/drawing/2014/main" id="{A88440CE-FCEB-401F-8513-126E8DF93309}"/>
              </a:ext>
            </a:extLst>
          </p:cNvPr>
          <p:cNvPicPr>
            <a:picLocks noChangeAspect="1"/>
          </p:cNvPicPr>
          <p:nvPr/>
        </p:nvPicPr>
        <p:blipFill>
          <a:blip r:embed="rId4"/>
          <a:stretch>
            <a:fillRect/>
          </a:stretch>
        </p:blipFill>
        <p:spPr>
          <a:xfrm>
            <a:off x="4671310" y="53581"/>
            <a:ext cx="4472690" cy="862971"/>
          </a:xfrm>
          <a:prstGeom prst="rect">
            <a:avLst/>
          </a:prstGeom>
        </p:spPr>
      </p:pic>
      <p:graphicFrame>
        <p:nvGraphicFramePr>
          <p:cNvPr id="4" name="Content Placeholder 6">
            <a:extLst>
              <a:ext uri="{FF2B5EF4-FFF2-40B4-BE49-F238E27FC236}">
                <a16:creationId xmlns:a16="http://schemas.microsoft.com/office/drawing/2014/main" id="{41DED30E-6CC5-4336-8BCA-6BB92AC0ED69}"/>
              </a:ext>
            </a:extLst>
          </p:cNvPr>
          <p:cNvGraphicFramePr>
            <a:graphicFrameLocks/>
          </p:cNvGraphicFramePr>
          <p:nvPr>
            <p:extLst>
              <p:ext uri="{D42A27DB-BD31-4B8C-83A1-F6EECF244321}">
                <p14:modId xmlns:p14="http://schemas.microsoft.com/office/powerpoint/2010/main" val="796322645"/>
              </p:ext>
            </p:extLst>
          </p:nvPr>
        </p:nvGraphicFramePr>
        <p:xfrm>
          <a:off x="628650" y="1825625"/>
          <a:ext cx="4734460" cy="23148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20949400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270591-8923-45DE-AC39-4E459D0F2348}"/>
              </a:ext>
            </a:extLst>
          </p:cNvPr>
          <p:cNvSpPr txBox="1"/>
          <p:nvPr/>
        </p:nvSpPr>
        <p:spPr>
          <a:xfrm>
            <a:off x="2938462" y="157362"/>
            <a:ext cx="3833814" cy="369332"/>
          </a:xfrm>
          <a:prstGeom prst="rect">
            <a:avLst/>
          </a:prstGeom>
          <a:noFill/>
          <a:ln>
            <a:solidFill>
              <a:schemeClr val="tx1"/>
            </a:solidFill>
          </a:ln>
        </p:spPr>
        <p:txBody>
          <a:bodyPr wrap="square" rtlCol="0">
            <a:spAutoFit/>
          </a:bodyPr>
          <a:lstStyle/>
          <a:p>
            <a:pPr algn="ctr"/>
            <a:r>
              <a:rPr lang="en-SG" dirty="0"/>
              <a:t>174 Patients were screened</a:t>
            </a:r>
          </a:p>
        </p:txBody>
      </p:sp>
      <p:sp>
        <p:nvSpPr>
          <p:cNvPr id="3" name="TextBox 2">
            <a:extLst>
              <a:ext uri="{FF2B5EF4-FFF2-40B4-BE49-F238E27FC236}">
                <a16:creationId xmlns:a16="http://schemas.microsoft.com/office/drawing/2014/main" id="{E41E52C1-70B4-428F-81F0-7E82BEF4496E}"/>
              </a:ext>
            </a:extLst>
          </p:cNvPr>
          <p:cNvSpPr txBox="1"/>
          <p:nvPr/>
        </p:nvSpPr>
        <p:spPr>
          <a:xfrm>
            <a:off x="2924173" y="2626526"/>
            <a:ext cx="3876678" cy="369332"/>
          </a:xfrm>
          <a:prstGeom prst="rect">
            <a:avLst/>
          </a:prstGeom>
          <a:noFill/>
          <a:ln>
            <a:solidFill>
              <a:schemeClr val="tx1"/>
            </a:solidFill>
          </a:ln>
        </p:spPr>
        <p:txBody>
          <a:bodyPr wrap="square" rtlCol="0">
            <a:spAutoFit/>
          </a:bodyPr>
          <a:lstStyle/>
          <a:p>
            <a:pPr algn="ctr"/>
            <a:r>
              <a:rPr lang="en-SG" dirty="0"/>
              <a:t>137 Underwent randomisation</a:t>
            </a:r>
          </a:p>
        </p:txBody>
      </p:sp>
      <p:sp>
        <p:nvSpPr>
          <p:cNvPr id="4" name="TextBox 3">
            <a:extLst>
              <a:ext uri="{FF2B5EF4-FFF2-40B4-BE49-F238E27FC236}">
                <a16:creationId xmlns:a16="http://schemas.microsoft.com/office/drawing/2014/main" id="{7043F6BC-FC11-482C-A742-618914E0EEAA}"/>
              </a:ext>
            </a:extLst>
          </p:cNvPr>
          <p:cNvSpPr txBox="1"/>
          <p:nvPr/>
        </p:nvSpPr>
        <p:spPr>
          <a:xfrm>
            <a:off x="847723" y="3159235"/>
            <a:ext cx="3876678" cy="369332"/>
          </a:xfrm>
          <a:prstGeom prst="rect">
            <a:avLst/>
          </a:prstGeom>
          <a:noFill/>
          <a:ln>
            <a:solidFill>
              <a:schemeClr val="tx1"/>
            </a:solidFill>
          </a:ln>
        </p:spPr>
        <p:txBody>
          <a:bodyPr wrap="square" rtlCol="0">
            <a:spAutoFit/>
          </a:bodyPr>
          <a:lstStyle/>
          <a:p>
            <a:pPr algn="ctr"/>
            <a:r>
              <a:rPr lang="en-SG" i="1" dirty="0"/>
              <a:t>XX</a:t>
            </a:r>
            <a:r>
              <a:rPr lang="en-SG" dirty="0"/>
              <a:t> assigned to Standard of care</a:t>
            </a:r>
          </a:p>
        </p:txBody>
      </p:sp>
      <p:sp>
        <p:nvSpPr>
          <p:cNvPr id="5" name="TextBox 4">
            <a:extLst>
              <a:ext uri="{FF2B5EF4-FFF2-40B4-BE49-F238E27FC236}">
                <a16:creationId xmlns:a16="http://schemas.microsoft.com/office/drawing/2014/main" id="{46D2E160-1EE6-4843-A078-CEDE0252E142}"/>
              </a:ext>
            </a:extLst>
          </p:cNvPr>
          <p:cNvSpPr txBox="1"/>
          <p:nvPr/>
        </p:nvSpPr>
        <p:spPr>
          <a:xfrm>
            <a:off x="5019674" y="3155811"/>
            <a:ext cx="3971926" cy="369332"/>
          </a:xfrm>
          <a:prstGeom prst="rect">
            <a:avLst/>
          </a:prstGeom>
          <a:noFill/>
          <a:ln>
            <a:solidFill>
              <a:schemeClr val="tx1"/>
            </a:solidFill>
          </a:ln>
        </p:spPr>
        <p:txBody>
          <a:bodyPr wrap="square" rtlCol="0">
            <a:spAutoFit/>
          </a:bodyPr>
          <a:lstStyle/>
          <a:p>
            <a:pPr algn="ctr"/>
            <a:r>
              <a:rPr lang="en-SG" i="1" dirty="0"/>
              <a:t>XX</a:t>
            </a:r>
            <a:r>
              <a:rPr lang="en-SG" dirty="0"/>
              <a:t> assigned to adjunctive Rosuvastatin</a:t>
            </a:r>
          </a:p>
        </p:txBody>
      </p:sp>
      <p:sp>
        <p:nvSpPr>
          <p:cNvPr id="6" name="TextBox 5">
            <a:extLst>
              <a:ext uri="{FF2B5EF4-FFF2-40B4-BE49-F238E27FC236}">
                <a16:creationId xmlns:a16="http://schemas.microsoft.com/office/drawing/2014/main" id="{5A50278F-C501-4A49-ADCE-6C888A033516}"/>
              </a:ext>
            </a:extLst>
          </p:cNvPr>
          <p:cNvSpPr txBox="1"/>
          <p:nvPr/>
        </p:nvSpPr>
        <p:spPr>
          <a:xfrm>
            <a:off x="5884065" y="540796"/>
            <a:ext cx="3193261" cy="2031325"/>
          </a:xfrm>
          <a:prstGeom prst="rect">
            <a:avLst/>
          </a:prstGeom>
          <a:noFill/>
          <a:ln>
            <a:solidFill>
              <a:schemeClr val="tx1"/>
            </a:solidFill>
          </a:ln>
        </p:spPr>
        <p:txBody>
          <a:bodyPr wrap="square" rtlCol="0">
            <a:spAutoFit/>
          </a:bodyPr>
          <a:lstStyle/>
          <a:p>
            <a:r>
              <a:rPr lang="en-SG" dirty="0"/>
              <a:t>37 Screen failed</a:t>
            </a:r>
          </a:p>
          <a:p>
            <a:pPr algn="r"/>
            <a:r>
              <a:rPr lang="en-SG" sz="1200" dirty="0"/>
              <a:t>20 Smear/Xpert criteria not met</a:t>
            </a:r>
          </a:p>
          <a:p>
            <a:pPr algn="r"/>
            <a:r>
              <a:rPr lang="en-SG" sz="1200" dirty="0"/>
              <a:t>1 Did not attend randomisation visit</a:t>
            </a:r>
          </a:p>
          <a:p>
            <a:pPr algn="r"/>
            <a:r>
              <a:rPr lang="en-SG" sz="1200" dirty="0"/>
              <a:t>3 Had &gt;7 days of TB Treatment </a:t>
            </a:r>
          </a:p>
          <a:p>
            <a:pPr algn="r"/>
            <a:r>
              <a:rPr lang="en-SG" sz="1200" dirty="0"/>
              <a:t>1 Had known rifampicin resistance</a:t>
            </a:r>
          </a:p>
          <a:p>
            <a:pPr algn="r"/>
            <a:r>
              <a:rPr lang="en-SG" sz="1200" dirty="0"/>
              <a:t>4 Had abnormal laboratory tests at visit</a:t>
            </a:r>
          </a:p>
          <a:p>
            <a:pPr algn="r"/>
            <a:r>
              <a:rPr lang="en-SG" sz="1200" dirty="0"/>
              <a:t>2 Had uncontrolled HIV</a:t>
            </a:r>
          </a:p>
          <a:p>
            <a:pPr algn="r"/>
            <a:r>
              <a:rPr lang="en-SG" sz="1200" dirty="0"/>
              <a:t>1 Required statin therapy at screening</a:t>
            </a:r>
          </a:p>
          <a:p>
            <a:pPr algn="r"/>
            <a:r>
              <a:rPr lang="en-SG" sz="1200" dirty="0"/>
              <a:t>1 Was breast-feeding</a:t>
            </a:r>
          </a:p>
          <a:p>
            <a:pPr algn="r"/>
            <a:r>
              <a:rPr lang="en-SG" sz="1200" dirty="0"/>
              <a:t>4 Had other diseases which compromised safety</a:t>
            </a:r>
          </a:p>
        </p:txBody>
      </p:sp>
      <p:cxnSp>
        <p:nvCxnSpPr>
          <p:cNvPr id="8" name="Straight Arrow Connector 7">
            <a:extLst>
              <a:ext uri="{FF2B5EF4-FFF2-40B4-BE49-F238E27FC236}">
                <a16:creationId xmlns:a16="http://schemas.microsoft.com/office/drawing/2014/main" id="{993A2240-0F82-4E04-9475-C44B0892B076}"/>
              </a:ext>
            </a:extLst>
          </p:cNvPr>
          <p:cNvCxnSpPr>
            <a:stCxn id="2" idx="2"/>
            <a:endCxn id="3" idx="0"/>
          </p:cNvCxnSpPr>
          <p:nvPr/>
        </p:nvCxnSpPr>
        <p:spPr>
          <a:xfrm>
            <a:off x="4855369" y="526694"/>
            <a:ext cx="7143" cy="20998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DBEFE60-840F-491C-BA96-CC45822844B3}"/>
              </a:ext>
            </a:extLst>
          </p:cNvPr>
          <p:cNvSpPr txBox="1"/>
          <p:nvPr/>
        </p:nvSpPr>
        <p:spPr>
          <a:xfrm>
            <a:off x="847723" y="4500116"/>
            <a:ext cx="3876678" cy="646331"/>
          </a:xfrm>
          <a:prstGeom prst="rect">
            <a:avLst/>
          </a:prstGeom>
          <a:noFill/>
          <a:ln>
            <a:solidFill>
              <a:schemeClr val="tx1"/>
            </a:solidFill>
          </a:ln>
        </p:spPr>
        <p:txBody>
          <a:bodyPr wrap="square" rtlCol="0">
            <a:spAutoFit/>
          </a:bodyPr>
          <a:lstStyle/>
          <a:p>
            <a:pPr algn="ctr"/>
            <a:r>
              <a:rPr lang="en-SG" i="1" dirty="0"/>
              <a:t>XX </a:t>
            </a:r>
            <a:r>
              <a:rPr lang="en-SG" dirty="0"/>
              <a:t>included in modified intention-to-treat analysis</a:t>
            </a:r>
          </a:p>
        </p:txBody>
      </p:sp>
      <p:sp>
        <p:nvSpPr>
          <p:cNvPr id="19" name="TextBox 18">
            <a:extLst>
              <a:ext uri="{FF2B5EF4-FFF2-40B4-BE49-F238E27FC236}">
                <a16:creationId xmlns:a16="http://schemas.microsoft.com/office/drawing/2014/main" id="{4A9BF58C-EDEE-4910-9D93-96C6E545752A}"/>
              </a:ext>
            </a:extLst>
          </p:cNvPr>
          <p:cNvSpPr txBox="1"/>
          <p:nvPr/>
        </p:nvSpPr>
        <p:spPr>
          <a:xfrm>
            <a:off x="5067298" y="4488433"/>
            <a:ext cx="3876678" cy="646331"/>
          </a:xfrm>
          <a:prstGeom prst="rect">
            <a:avLst/>
          </a:prstGeom>
          <a:noFill/>
          <a:ln>
            <a:solidFill>
              <a:schemeClr val="tx1"/>
            </a:solidFill>
          </a:ln>
        </p:spPr>
        <p:txBody>
          <a:bodyPr wrap="square" rtlCol="0">
            <a:spAutoFit/>
          </a:bodyPr>
          <a:lstStyle/>
          <a:p>
            <a:pPr algn="ctr"/>
            <a:r>
              <a:rPr lang="en-SG" i="1" dirty="0"/>
              <a:t>XX</a:t>
            </a:r>
            <a:r>
              <a:rPr lang="en-SG" dirty="0"/>
              <a:t> included in modified intention-to-treat analysis</a:t>
            </a:r>
          </a:p>
        </p:txBody>
      </p:sp>
      <p:sp>
        <p:nvSpPr>
          <p:cNvPr id="20" name="TextBox 19">
            <a:extLst>
              <a:ext uri="{FF2B5EF4-FFF2-40B4-BE49-F238E27FC236}">
                <a16:creationId xmlns:a16="http://schemas.microsoft.com/office/drawing/2014/main" id="{0344731D-57F7-4527-86CF-223802F36CC8}"/>
              </a:ext>
            </a:extLst>
          </p:cNvPr>
          <p:cNvSpPr txBox="1"/>
          <p:nvPr/>
        </p:nvSpPr>
        <p:spPr>
          <a:xfrm>
            <a:off x="847723" y="6281291"/>
            <a:ext cx="3876678" cy="369332"/>
          </a:xfrm>
          <a:prstGeom prst="rect">
            <a:avLst/>
          </a:prstGeom>
          <a:noFill/>
          <a:ln>
            <a:solidFill>
              <a:schemeClr val="tx1"/>
            </a:solidFill>
          </a:ln>
        </p:spPr>
        <p:txBody>
          <a:bodyPr wrap="square" rtlCol="0">
            <a:spAutoFit/>
          </a:bodyPr>
          <a:lstStyle/>
          <a:p>
            <a:pPr algn="ctr"/>
            <a:r>
              <a:rPr lang="en-SG" i="1" dirty="0"/>
              <a:t>XX</a:t>
            </a:r>
            <a:r>
              <a:rPr lang="en-SG" dirty="0"/>
              <a:t> included in per-protocol analysis</a:t>
            </a:r>
          </a:p>
        </p:txBody>
      </p:sp>
      <p:sp>
        <p:nvSpPr>
          <p:cNvPr id="21" name="TextBox 20">
            <a:extLst>
              <a:ext uri="{FF2B5EF4-FFF2-40B4-BE49-F238E27FC236}">
                <a16:creationId xmlns:a16="http://schemas.microsoft.com/office/drawing/2014/main" id="{8929673E-1C76-4F1A-AFCC-7794197CAB32}"/>
              </a:ext>
            </a:extLst>
          </p:cNvPr>
          <p:cNvSpPr txBox="1"/>
          <p:nvPr/>
        </p:nvSpPr>
        <p:spPr>
          <a:xfrm>
            <a:off x="5066705" y="6265902"/>
            <a:ext cx="3876678" cy="369332"/>
          </a:xfrm>
          <a:prstGeom prst="rect">
            <a:avLst/>
          </a:prstGeom>
          <a:noFill/>
          <a:ln>
            <a:solidFill>
              <a:schemeClr val="tx1"/>
            </a:solidFill>
          </a:ln>
        </p:spPr>
        <p:txBody>
          <a:bodyPr wrap="square" rtlCol="0">
            <a:spAutoFit/>
          </a:bodyPr>
          <a:lstStyle/>
          <a:p>
            <a:pPr algn="ctr"/>
            <a:r>
              <a:rPr lang="en-SG" i="1" dirty="0"/>
              <a:t>XX</a:t>
            </a:r>
            <a:r>
              <a:rPr lang="en-SG" dirty="0"/>
              <a:t> included in per-protocol analysis</a:t>
            </a:r>
          </a:p>
        </p:txBody>
      </p:sp>
      <p:cxnSp>
        <p:nvCxnSpPr>
          <p:cNvPr id="25" name="Straight Arrow Connector 24">
            <a:extLst>
              <a:ext uri="{FF2B5EF4-FFF2-40B4-BE49-F238E27FC236}">
                <a16:creationId xmlns:a16="http://schemas.microsoft.com/office/drawing/2014/main" id="{8B7589D3-902B-474B-ABB0-9C3F07798AF4}"/>
              </a:ext>
            </a:extLst>
          </p:cNvPr>
          <p:cNvCxnSpPr>
            <a:stCxn id="4" idx="2"/>
            <a:endCxn id="18" idx="0"/>
          </p:cNvCxnSpPr>
          <p:nvPr/>
        </p:nvCxnSpPr>
        <p:spPr>
          <a:xfrm>
            <a:off x="2786062" y="3528567"/>
            <a:ext cx="0" cy="9715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E550028-A65C-4414-91D1-3A349C5229CD}"/>
              </a:ext>
            </a:extLst>
          </p:cNvPr>
          <p:cNvCxnSpPr>
            <a:stCxn id="5" idx="2"/>
            <a:endCxn id="19" idx="0"/>
          </p:cNvCxnSpPr>
          <p:nvPr/>
        </p:nvCxnSpPr>
        <p:spPr>
          <a:xfrm>
            <a:off x="7005637" y="3525143"/>
            <a:ext cx="0" cy="9632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AF68D589-8C8A-49FC-8D01-E393036166FF}"/>
              </a:ext>
            </a:extLst>
          </p:cNvPr>
          <p:cNvCxnSpPr>
            <a:stCxn id="18" idx="2"/>
            <a:endCxn id="20" idx="0"/>
          </p:cNvCxnSpPr>
          <p:nvPr/>
        </p:nvCxnSpPr>
        <p:spPr>
          <a:xfrm>
            <a:off x="2786062" y="5146447"/>
            <a:ext cx="0" cy="11348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61266152-67D6-46FC-8784-C11ED06FEAD5}"/>
              </a:ext>
            </a:extLst>
          </p:cNvPr>
          <p:cNvCxnSpPr>
            <a:stCxn id="19" idx="2"/>
            <a:endCxn id="21" idx="0"/>
          </p:cNvCxnSpPr>
          <p:nvPr/>
        </p:nvCxnSpPr>
        <p:spPr>
          <a:xfrm flipH="1">
            <a:off x="7005044" y="5134764"/>
            <a:ext cx="593" cy="11311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62EB528E-BA0A-41F4-B31B-BE0AEB23B5AA}"/>
              </a:ext>
            </a:extLst>
          </p:cNvPr>
          <p:cNvSpPr txBox="1"/>
          <p:nvPr/>
        </p:nvSpPr>
        <p:spPr>
          <a:xfrm>
            <a:off x="3061101" y="3620387"/>
            <a:ext cx="1663300" cy="261610"/>
          </a:xfrm>
          <a:prstGeom prst="rect">
            <a:avLst/>
          </a:prstGeom>
          <a:noFill/>
          <a:ln>
            <a:solidFill>
              <a:schemeClr val="tx1"/>
            </a:solidFill>
          </a:ln>
        </p:spPr>
        <p:txBody>
          <a:bodyPr wrap="square" rtlCol="0">
            <a:spAutoFit/>
          </a:bodyPr>
          <a:lstStyle/>
          <a:p>
            <a:r>
              <a:rPr lang="en-SG" sz="1100" dirty="0"/>
              <a:t>X Excluded from analysis</a:t>
            </a:r>
          </a:p>
        </p:txBody>
      </p:sp>
      <p:sp>
        <p:nvSpPr>
          <p:cNvPr id="33" name="TextBox 32">
            <a:extLst>
              <a:ext uri="{FF2B5EF4-FFF2-40B4-BE49-F238E27FC236}">
                <a16:creationId xmlns:a16="http://schemas.microsoft.com/office/drawing/2014/main" id="{DA70E4A5-86A7-4866-95C9-09F6497C1B38}"/>
              </a:ext>
            </a:extLst>
          </p:cNvPr>
          <p:cNvSpPr txBox="1"/>
          <p:nvPr/>
        </p:nvSpPr>
        <p:spPr>
          <a:xfrm>
            <a:off x="7328300" y="3605055"/>
            <a:ext cx="1663300" cy="261610"/>
          </a:xfrm>
          <a:prstGeom prst="rect">
            <a:avLst/>
          </a:prstGeom>
          <a:noFill/>
          <a:ln>
            <a:solidFill>
              <a:schemeClr val="tx1"/>
            </a:solidFill>
          </a:ln>
        </p:spPr>
        <p:txBody>
          <a:bodyPr wrap="square" rtlCol="0">
            <a:spAutoFit/>
          </a:bodyPr>
          <a:lstStyle/>
          <a:p>
            <a:r>
              <a:rPr lang="en-SG" sz="1100" dirty="0"/>
              <a:t>X Excluded from analysis</a:t>
            </a:r>
          </a:p>
        </p:txBody>
      </p:sp>
      <p:sp>
        <p:nvSpPr>
          <p:cNvPr id="34" name="TextBox 33">
            <a:extLst>
              <a:ext uri="{FF2B5EF4-FFF2-40B4-BE49-F238E27FC236}">
                <a16:creationId xmlns:a16="http://schemas.microsoft.com/office/drawing/2014/main" id="{27915485-B600-48C1-A800-B2F60F3F0926}"/>
              </a:ext>
            </a:extLst>
          </p:cNvPr>
          <p:cNvSpPr txBox="1"/>
          <p:nvPr/>
        </p:nvSpPr>
        <p:spPr>
          <a:xfrm>
            <a:off x="3061101" y="5336286"/>
            <a:ext cx="1663300" cy="261610"/>
          </a:xfrm>
          <a:prstGeom prst="rect">
            <a:avLst/>
          </a:prstGeom>
          <a:noFill/>
          <a:ln>
            <a:solidFill>
              <a:schemeClr val="tx1"/>
            </a:solidFill>
          </a:ln>
        </p:spPr>
        <p:txBody>
          <a:bodyPr wrap="square" rtlCol="0">
            <a:spAutoFit/>
          </a:bodyPr>
          <a:lstStyle/>
          <a:p>
            <a:r>
              <a:rPr lang="en-SG" sz="1100" dirty="0"/>
              <a:t>X Were excluded</a:t>
            </a:r>
          </a:p>
        </p:txBody>
      </p:sp>
      <p:sp>
        <p:nvSpPr>
          <p:cNvPr id="35" name="TextBox 34">
            <a:extLst>
              <a:ext uri="{FF2B5EF4-FFF2-40B4-BE49-F238E27FC236}">
                <a16:creationId xmlns:a16="http://schemas.microsoft.com/office/drawing/2014/main" id="{536A27A3-1786-4011-A65D-C4BEC726BD68}"/>
              </a:ext>
            </a:extLst>
          </p:cNvPr>
          <p:cNvSpPr txBox="1"/>
          <p:nvPr/>
        </p:nvSpPr>
        <p:spPr>
          <a:xfrm>
            <a:off x="7328300" y="5351428"/>
            <a:ext cx="1663300" cy="261610"/>
          </a:xfrm>
          <a:prstGeom prst="rect">
            <a:avLst/>
          </a:prstGeom>
          <a:noFill/>
          <a:ln>
            <a:solidFill>
              <a:schemeClr val="tx1"/>
            </a:solidFill>
          </a:ln>
        </p:spPr>
        <p:txBody>
          <a:bodyPr wrap="square" rtlCol="0">
            <a:spAutoFit/>
          </a:bodyPr>
          <a:lstStyle/>
          <a:p>
            <a:r>
              <a:rPr lang="en-SG" sz="1100" dirty="0"/>
              <a:t>X Were excluded</a:t>
            </a:r>
          </a:p>
        </p:txBody>
      </p:sp>
      <p:cxnSp>
        <p:nvCxnSpPr>
          <p:cNvPr id="37" name="Straight Arrow Connector 36">
            <a:extLst>
              <a:ext uri="{FF2B5EF4-FFF2-40B4-BE49-F238E27FC236}">
                <a16:creationId xmlns:a16="http://schemas.microsoft.com/office/drawing/2014/main" id="{544675E7-F44E-40D5-BADB-A485AFAD0687}"/>
              </a:ext>
            </a:extLst>
          </p:cNvPr>
          <p:cNvCxnSpPr>
            <a:endCxn id="32" idx="1"/>
          </p:cNvCxnSpPr>
          <p:nvPr/>
        </p:nvCxnSpPr>
        <p:spPr>
          <a:xfrm>
            <a:off x="2786062" y="3751192"/>
            <a:ext cx="27503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90B76EE4-C1BF-4D64-A63C-5713C26D2470}"/>
              </a:ext>
            </a:extLst>
          </p:cNvPr>
          <p:cNvCxnSpPr>
            <a:cxnSpLocks/>
            <a:endCxn id="33" idx="1"/>
          </p:cNvCxnSpPr>
          <p:nvPr/>
        </p:nvCxnSpPr>
        <p:spPr>
          <a:xfrm>
            <a:off x="7005637" y="3728390"/>
            <a:ext cx="322663" cy="74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B88CC00A-524B-4718-9C66-7BD76F4751F8}"/>
              </a:ext>
            </a:extLst>
          </p:cNvPr>
          <p:cNvCxnSpPr>
            <a:cxnSpLocks/>
            <a:endCxn id="34" idx="1"/>
          </p:cNvCxnSpPr>
          <p:nvPr/>
        </p:nvCxnSpPr>
        <p:spPr>
          <a:xfrm>
            <a:off x="2786062" y="5467091"/>
            <a:ext cx="27503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625611C0-7601-487A-8568-66DC831A89B5}"/>
              </a:ext>
            </a:extLst>
          </p:cNvPr>
          <p:cNvCxnSpPr>
            <a:endCxn id="35" idx="1"/>
          </p:cNvCxnSpPr>
          <p:nvPr/>
        </p:nvCxnSpPr>
        <p:spPr>
          <a:xfrm>
            <a:off x="7015161" y="5482233"/>
            <a:ext cx="31313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1F67F18F-9526-4FD7-AE0E-F29F90E3FD09}"/>
              </a:ext>
            </a:extLst>
          </p:cNvPr>
          <p:cNvCxnSpPr>
            <a:endCxn id="6" idx="1"/>
          </p:cNvCxnSpPr>
          <p:nvPr/>
        </p:nvCxnSpPr>
        <p:spPr>
          <a:xfrm>
            <a:off x="4788694" y="1552575"/>
            <a:ext cx="1095371" cy="38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id="{DA88CEFD-C8DF-402B-8F63-AF308607CB51}"/>
              </a:ext>
            </a:extLst>
          </p:cNvPr>
          <p:cNvCxnSpPr>
            <a:cxnSpLocks/>
            <a:stCxn id="3" idx="2"/>
            <a:endCxn id="4" idx="0"/>
          </p:cNvCxnSpPr>
          <p:nvPr/>
        </p:nvCxnSpPr>
        <p:spPr>
          <a:xfrm rot="5400000">
            <a:off x="3742599" y="2039321"/>
            <a:ext cx="163377" cy="2076450"/>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57" name="Connector: Elbow 56">
            <a:extLst>
              <a:ext uri="{FF2B5EF4-FFF2-40B4-BE49-F238E27FC236}">
                <a16:creationId xmlns:a16="http://schemas.microsoft.com/office/drawing/2014/main" id="{B1016F65-AFAA-4052-B860-8CCCDFF46B2B}"/>
              </a:ext>
            </a:extLst>
          </p:cNvPr>
          <p:cNvCxnSpPr>
            <a:stCxn id="3" idx="2"/>
            <a:endCxn id="5" idx="0"/>
          </p:cNvCxnSpPr>
          <p:nvPr/>
        </p:nvCxnSpPr>
        <p:spPr>
          <a:xfrm rot="16200000" flipH="1">
            <a:off x="5854098" y="2004271"/>
            <a:ext cx="159953" cy="2143125"/>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0978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F2584-EFF8-408F-85B7-790430963DF4}"/>
              </a:ext>
            </a:extLst>
          </p:cNvPr>
          <p:cNvSpPr>
            <a:spLocks noGrp="1"/>
          </p:cNvSpPr>
          <p:nvPr>
            <p:ph type="title"/>
          </p:nvPr>
        </p:nvSpPr>
        <p:spPr/>
        <p:txBody>
          <a:bodyPr/>
          <a:lstStyle/>
          <a:p>
            <a:r>
              <a:rPr lang="en-SG" dirty="0"/>
              <a:t>Trial Challenges</a:t>
            </a:r>
          </a:p>
        </p:txBody>
      </p:sp>
      <p:sp>
        <p:nvSpPr>
          <p:cNvPr id="3" name="Content Placeholder 2">
            <a:extLst>
              <a:ext uri="{FF2B5EF4-FFF2-40B4-BE49-F238E27FC236}">
                <a16:creationId xmlns:a16="http://schemas.microsoft.com/office/drawing/2014/main" id="{2784AA2E-1F54-40E8-B577-E20DF6337E4F}"/>
              </a:ext>
            </a:extLst>
          </p:cNvPr>
          <p:cNvSpPr>
            <a:spLocks noGrp="1"/>
          </p:cNvSpPr>
          <p:nvPr>
            <p:ph idx="1"/>
          </p:nvPr>
        </p:nvSpPr>
        <p:spPr/>
        <p:txBody>
          <a:bodyPr/>
          <a:lstStyle/>
          <a:p>
            <a:pPr marL="514350" indent="-514350">
              <a:buAutoNum type="arabicPeriod"/>
            </a:pPr>
            <a:r>
              <a:rPr lang="en-SG" dirty="0"/>
              <a:t>Delayed Approval</a:t>
            </a:r>
          </a:p>
          <a:p>
            <a:pPr marL="514350" indent="-514350">
              <a:buAutoNum type="arabicPeriod"/>
            </a:pPr>
            <a:r>
              <a:rPr lang="en-SG" dirty="0"/>
              <a:t>COVID-19</a:t>
            </a:r>
          </a:p>
          <a:p>
            <a:pPr>
              <a:buFontTx/>
              <a:buChar char="-"/>
            </a:pPr>
            <a:r>
              <a:rPr lang="en-SG" dirty="0"/>
              <a:t>Patients afraid of coming to hospital</a:t>
            </a:r>
          </a:p>
          <a:p>
            <a:pPr>
              <a:buFontTx/>
              <a:buChar char="-"/>
            </a:pPr>
            <a:r>
              <a:rPr lang="en-SG" dirty="0"/>
              <a:t>Trial </a:t>
            </a:r>
            <a:r>
              <a:rPr lang="en-SG"/>
              <a:t>team came down with COVID-19 sequentially</a:t>
            </a:r>
            <a:endParaRPr lang="en-SG" dirty="0"/>
          </a:p>
          <a:p>
            <a:pPr>
              <a:buFontTx/>
              <a:buChar char="-"/>
            </a:pPr>
            <a:r>
              <a:rPr lang="en-SG" dirty="0"/>
              <a:t>Lab shutting because of COVID-19</a:t>
            </a:r>
          </a:p>
          <a:p>
            <a:pPr>
              <a:buFontTx/>
              <a:buChar char="-"/>
            </a:pPr>
            <a:r>
              <a:rPr lang="en-SG" dirty="0"/>
              <a:t>Consumable delivery dependent on flight availability and costs skyrocketed</a:t>
            </a:r>
          </a:p>
          <a:p>
            <a:pPr>
              <a:buFontTx/>
              <a:buChar char="-"/>
            </a:pPr>
            <a:endParaRPr lang="en-SG" dirty="0"/>
          </a:p>
        </p:txBody>
      </p:sp>
      <p:pic>
        <p:nvPicPr>
          <p:cNvPr id="4" name="Picture 3">
            <a:extLst>
              <a:ext uri="{FF2B5EF4-FFF2-40B4-BE49-F238E27FC236}">
                <a16:creationId xmlns:a16="http://schemas.microsoft.com/office/drawing/2014/main" id="{58A65D60-9404-43C0-B91B-F3188527FE38}"/>
              </a:ext>
            </a:extLst>
          </p:cNvPr>
          <p:cNvPicPr>
            <a:picLocks noChangeAspect="1"/>
          </p:cNvPicPr>
          <p:nvPr/>
        </p:nvPicPr>
        <p:blipFill>
          <a:blip r:embed="rId2"/>
          <a:stretch>
            <a:fillRect/>
          </a:stretch>
        </p:blipFill>
        <p:spPr>
          <a:xfrm>
            <a:off x="5891960" y="53582"/>
            <a:ext cx="3252040" cy="627456"/>
          </a:xfrm>
          <a:prstGeom prst="rect">
            <a:avLst/>
          </a:prstGeom>
        </p:spPr>
      </p:pic>
    </p:spTree>
    <p:extLst>
      <p:ext uri="{BB962C8B-B14F-4D97-AF65-F5344CB8AC3E}">
        <p14:creationId xmlns:p14="http://schemas.microsoft.com/office/powerpoint/2010/main" val="4086253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DD0963-9F5D-4947-A059-AC5E4FD64B57}"/>
              </a:ext>
            </a:extLst>
          </p:cNvPr>
          <p:cNvSpPr>
            <a:spLocks noGrp="1"/>
          </p:cNvSpPr>
          <p:nvPr>
            <p:ph type="title"/>
          </p:nvPr>
        </p:nvSpPr>
        <p:spPr/>
        <p:txBody>
          <a:bodyPr/>
          <a:lstStyle/>
          <a:p>
            <a:r>
              <a:rPr lang="en-SG" dirty="0"/>
              <a:t>Trial Successes</a:t>
            </a:r>
          </a:p>
        </p:txBody>
      </p:sp>
      <p:sp>
        <p:nvSpPr>
          <p:cNvPr id="9" name="Content Placeholder 8">
            <a:extLst>
              <a:ext uri="{FF2B5EF4-FFF2-40B4-BE49-F238E27FC236}">
                <a16:creationId xmlns:a16="http://schemas.microsoft.com/office/drawing/2014/main" id="{D9580869-FBC2-49DE-86E2-DDC8676FCB38}"/>
              </a:ext>
            </a:extLst>
          </p:cNvPr>
          <p:cNvSpPr>
            <a:spLocks noGrp="1"/>
          </p:cNvSpPr>
          <p:nvPr>
            <p:ph sz="half" idx="1"/>
          </p:nvPr>
        </p:nvSpPr>
        <p:spPr>
          <a:xfrm>
            <a:off x="628649" y="1825625"/>
            <a:ext cx="7641055" cy="4351338"/>
          </a:xfrm>
        </p:spPr>
        <p:txBody>
          <a:bodyPr/>
          <a:lstStyle/>
          <a:p>
            <a:r>
              <a:rPr lang="en-SG" dirty="0"/>
              <a:t>Completed Recruitment </a:t>
            </a:r>
          </a:p>
          <a:p>
            <a:r>
              <a:rPr lang="en-SG" dirty="0"/>
              <a:t>Robust Sample collection</a:t>
            </a:r>
          </a:p>
          <a:p>
            <a:r>
              <a:rPr lang="en-SG" dirty="0"/>
              <a:t>Clinical Outcome Data completeness is good</a:t>
            </a:r>
          </a:p>
          <a:p>
            <a:r>
              <a:rPr lang="en-SG" dirty="0"/>
              <a:t>Trial Run 100% Via Zoom</a:t>
            </a:r>
          </a:p>
          <a:p>
            <a:r>
              <a:rPr lang="en-SG" dirty="0"/>
              <a:t>Able to delivery effective TB management in the setting of a world wide pandemic. </a:t>
            </a:r>
          </a:p>
          <a:p>
            <a:endParaRPr lang="en-SG" dirty="0"/>
          </a:p>
        </p:txBody>
      </p:sp>
      <p:pic>
        <p:nvPicPr>
          <p:cNvPr id="4" name="Picture 3">
            <a:extLst>
              <a:ext uri="{FF2B5EF4-FFF2-40B4-BE49-F238E27FC236}">
                <a16:creationId xmlns:a16="http://schemas.microsoft.com/office/drawing/2014/main" id="{A8FD27B4-A66D-4D73-846D-54E35A09065D}"/>
              </a:ext>
            </a:extLst>
          </p:cNvPr>
          <p:cNvPicPr>
            <a:picLocks noChangeAspect="1"/>
          </p:cNvPicPr>
          <p:nvPr/>
        </p:nvPicPr>
        <p:blipFill>
          <a:blip r:embed="rId3"/>
          <a:stretch>
            <a:fillRect/>
          </a:stretch>
        </p:blipFill>
        <p:spPr>
          <a:xfrm>
            <a:off x="5891960" y="53582"/>
            <a:ext cx="3252040" cy="627456"/>
          </a:xfrm>
          <a:prstGeom prst="rect">
            <a:avLst/>
          </a:prstGeom>
        </p:spPr>
      </p:pic>
    </p:spTree>
    <p:extLst>
      <p:ext uri="{BB962C8B-B14F-4D97-AF65-F5344CB8AC3E}">
        <p14:creationId xmlns:p14="http://schemas.microsoft.com/office/powerpoint/2010/main" val="738481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nd A Doctor - NUH | National University Hospital">
            <a:extLst>
              <a:ext uri="{FF2B5EF4-FFF2-40B4-BE49-F238E27FC236}">
                <a16:creationId xmlns:a16="http://schemas.microsoft.com/office/drawing/2014/main" id="{B3C517C0-C51D-460B-AF87-CF5D5706C3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3108" y="3027193"/>
            <a:ext cx="739013" cy="92284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eet The Speakers">
            <a:extLst>
              <a:ext uri="{FF2B5EF4-FFF2-40B4-BE49-F238E27FC236}">
                <a16:creationId xmlns:a16="http://schemas.microsoft.com/office/drawing/2014/main" id="{E4817D96-AD2E-4935-94E1-B533CB9DC4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8846" y="3027193"/>
            <a:ext cx="738278" cy="92284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EB64776-20F8-4F73-962F-F610D872554B}"/>
              </a:ext>
            </a:extLst>
          </p:cNvPr>
          <p:cNvPicPr>
            <a:picLocks noChangeAspect="1"/>
          </p:cNvPicPr>
          <p:nvPr/>
        </p:nvPicPr>
        <p:blipFill rotWithShape="1">
          <a:blip r:embed="rId5"/>
          <a:srcRect l="10895" t="7703" r="13674" b="18025"/>
          <a:stretch/>
        </p:blipFill>
        <p:spPr>
          <a:xfrm>
            <a:off x="3838846" y="3998368"/>
            <a:ext cx="770196" cy="886691"/>
          </a:xfrm>
          <a:prstGeom prst="rect">
            <a:avLst/>
          </a:prstGeom>
        </p:spPr>
      </p:pic>
      <p:pic>
        <p:nvPicPr>
          <p:cNvPr id="10" name="Picture 9">
            <a:extLst>
              <a:ext uri="{FF2B5EF4-FFF2-40B4-BE49-F238E27FC236}">
                <a16:creationId xmlns:a16="http://schemas.microsoft.com/office/drawing/2014/main" id="{B1839844-B4C9-4927-B16F-765B0F3AD7F7}"/>
              </a:ext>
            </a:extLst>
          </p:cNvPr>
          <p:cNvPicPr>
            <a:picLocks noChangeAspect="1"/>
          </p:cNvPicPr>
          <p:nvPr/>
        </p:nvPicPr>
        <p:blipFill>
          <a:blip r:embed="rId6"/>
          <a:stretch>
            <a:fillRect/>
          </a:stretch>
        </p:blipFill>
        <p:spPr>
          <a:xfrm>
            <a:off x="2583544" y="52719"/>
            <a:ext cx="3976912" cy="803759"/>
          </a:xfrm>
          <a:prstGeom prst="rect">
            <a:avLst/>
          </a:prstGeom>
        </p:spPr>
      </p:pic>
      <p:pic>
        <p:nvPicPr>
          <p:cNvPr id="8" name="Picture 2">
            <a:extLst>
              <a:ext uri="{FF2B5EF4-FFF2-40B4-BE49-F238E27FC236}">
                <a16:creationId xmlns:a16="http://schemas.microsoft.com/office/drawing/2014/main" id="{FA530124-3EB5-4BB5-9BC2-F45DA1BE77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63565" y="4412463"/>
            <a:ext cx="708722" cy="8929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0B0C664-85A3-486C-93D2-092F2D42D36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8277" t="27744" r="7774" b="58384"/>
          <a:stretch/>
        </p:blipFill>
        <p:spPr bwMode="auto">
          <a:xfrm>
            <a:off x="6986735" y="4411765"/>
            <a:ext cx="621979" cy="89368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erson smiling for the camera&#10;&#10;Description automatically generated">
            <a:extLst>
              <a:ext uri="{FF2B5EF4-FFF2-40B4-BE49-F238E27FC236}">
                <a16:creationId xmlns:a16="http://schemas.microsoft.com/office/drawing/2014/main" id="{CD89BB4A-F265-40E9-BBA4-8858D787B940}"/>
              </a:ext>
            </a:extLst>
          </p:cNvPr>
          <p:cNvPicPr>
            <a:picLocks noChangeAspect="1"/>
          </p:cNvPicPr>
          <p:nvPr/>
        </p:nvPicPr>
        <p:blipFill rotWithShape="1">
          <a:blip r:embed="rId9">
            <a:extLst>
              <a:ext uri="{28A0092B-C50C-407E-A947-70E740481C1C}">
                <a14:useLocalDpi xmlns:a14="http://schemas.microsoft.com/office/drawing/2010/main" val="0"/>
              </a:ext>
            </a:extLst>
          </a:blip>
          <a:srcRect t="23703" r="6061" b="20154"/>
          <a:stretch/>
        </p:blipFill>
        <p:spPr>
          <a:xfrm>
            <a:off x="1637777" y="3971479"/>
            <a:ext cx="738278" cy="928802"/>
          </a:xfrm>
          <a:prstGeom prst="rect">
            <a:avLst/>
          </a:prstGeom>
        </p:spPr>
      </p:pic>
      <p:pic>
        <p:nvPicPr>
          <p:cNvPr id="13" name="Picture 12">
            <a:extLst>
              <a:ext uri="{FF2B5EF4-FFF2-40B4-BE49-F238E27FC236}">
                <a16:creationId xmlns:a16="http://schemas.microsoft.com/office/drawing/2014/main" id="{B1A960D6-BB03-4FEB-B3E7-B9D9867B5C9A}"/>
              </a:ext>
            </a:extLst>
          </p:cNvPr>
          <p:cNvPicPr>
            <a:picLocks noChangeAspect="1"/>
          </p:cNvPicPr>
          <p:nvPr/>
        </p:nvPicPr>
        <p:blipFill>
          <a:blip r:embed="rId10"/>
          <a:stretch>
            <a:fillRect/>
          </a:stretch>
        </p:blipFill>
        <p:spPr>
          <a:xfrm>
            <a:off x="4223944" y="1007236"/>
            <a:ext cx="514625" cy="613592"/>
          </a:xfrm>
          <a:prstGeom prst="rect">
            <a:avLst/>
          </a:prstGeom>
        </p:spPr>
      </p:pic>
      <p:pic>
        <p:nvPicPr>
          <p:cNvPr id="1029" name="62b7744c-84a0-4e80-8001-cd5baefad69d" descr="Image">
            <a:extLst>
              <a:ext uri="{FF2B5EF4-FFF2-40B4-BE49-F238E27FC236}">
                <a16:creationId xmlns:a16="http://schemas.microsoft.com/office/drawing/2014/main" id="{B777050A-3F9B-4E99-863F-00DF3697CCB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8755" b="25329"/>
          <a:stretch/>
        </p:blipFill>
        <p:spPr bwMode="auto">
          <a:xfrm>
            <a:off x="2897010" y="1599777"/>
            <a:ext cx="3064409" cy="105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8F297E87-7A7D-4468-A788-E84C91034B96}"/>
              </a:ext>
            </a:extLst>
          </p:cNvPr>
          <p:cNvPicPr>
            <a:picLocks noChangeAspect="1"/>
          </p:cNvPicPr>
          <p:nvPr/>
        </p:nvPicPr>
        <p:blipFill>
          <a:blip r:embed="rId12"/>
          <a:stretch>
            <a:fillRect/>
          </a:stretch>
        </p:blipFill>
        <p:spPr>
          <a:xfrm>
            <a:off x="6881683" y="1029127"/>
            <a:ext cx="1400175" cy="371475"/>
          </a:xfrm>
          <a:prstGeom prst="rect">
            <a:avLst/>
          </a:prstGeom>
        </p:spPr>
      </p:pic>
      <p:pic>
        <p:nvPicPr>
          <p:cNvPr id="18" name="Picture 17">
            <a:extLst>
              <a:ext uri="{FF2B5EF4-FFF2-40B4-BE49-F238E27FC236}">
                <a16:creationId xmlns:a16="http://schemas.microsoft.com/office/drawing/2014/main" id="{0E59ACB2-E2D1-46F6-8F9D-BB599ECC1932}"/>
              </a:ext>
            </a:extLst>
          </p:cNvPr>
          <p:cNvPicPr>
            <a:picLocks noChangeAspect="1"/>
          </p:cNvPicPr>
          <p:nvPr/>
        </p:nvPicPr>
        <p:blipFill>
          <a:blip r:embed="rId13"/>
          <a:stretch>
            <a:fillRect/>
          </a:stretch>
        </p:blipFill>
        <p:spPr>
          <a:xfrm>
            <a:off x="383222" y="1073094"/>
            <a:ext cx="904397" cy="1169817"/>
          </a:xfrm>
          <a:prstGeom prst="rect">
            <a:avLst/>
          </a:prstGeom>
        </p:spPr>
      </p:pic>
      <p:pic>
        <p:nvPicPr>
          <p:cNvPr id="22" name="Picture 21" descr="A person wearing a suit and tie&#10;&#10;Description automatically generated">
            <a:extLst>
              <a:ext uri="{FF2B5EF4-FFF2-40B4-BE49-F238E27FC236}">
                <a16:creationId xmlns:a16="http://schemas.microsoft.com/office/drawing/2014/main" id="{C19124FB-445D-4ACF-97A9-E375CC441E6B}"/>
              </a:ext>
            </a:extLst>
          </p:cNvPr>
          <p:cNvPicPr>
            <a:picLocks noChangeAspect="1"/>
          </p:cNvPicPr>
          <p:nvPr/>
        </p:nvPicPr>
        <p:blipFill rotWithShape="1">
          <a:blip r:embed="rId14">
            <a:extLst>
              <a:ext uri="{28A0092B-C50C-407E-A947-70E740481C1C}">
                <a14:useLocalDpi xmlns:a14="http://schemas.microsoft.com/office/drawing/2010/main" val="0"/>
              </a:ext>
            </a:extLst>
          </a:blip>
          <a:srcRect l="20290" t="5118" r="24747" b="41279"/>
          <a:stretch/>
        </p:blipFill>
        <p:spPr>
          <a:xfrm>
            <a:off x="4654212" y="3993071"/>
            <a:ext cx="754886" cy="902235"/>
          </a:xfrm>
          <a:prstGeom prst="rect">
            <a:avLst/>
          </a:prstGeom>
        </p:spPr>
      </p:pic>
      <p:pic>
        <p:nvPicPr>
          <p:cNvPr id="1031" name="Picture 7" descr="National University Health System - NUHS - Home | Facebook">
            <a:extLst>
              <a:ext uri="{FF2B5EF4-FFF2-40B4-BE49-F238E27FC236}">
                <a16:creationId xmlns:a16="http://schemas.microsoft.com/office/drawing/2014/main" id="{9B2439BA-C978-4562-8590-A1B0A5E515F1}"/>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450" t="22785" r="450" b="22050"/>
          <a:stretch/>
        </p:blipFill>
        <p:spPr bwMode="auto">
          <a:xfrm>
            <a:off x="3786901" y="4900282"/>
            <a:ext cx="1607344" cy="88669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NUS CIRC - NUS CIRC">
            <a:extLst>
              <a:ext uri="{FF2B5EF4-FFF2-40B4-BE49-F238E27FC236}">
                <a16:creationId xmlns:a16="http://schemas.microsoft.com/office/drawing/2014/main" id="{C3B81E34-721E-419F-A155-01F8FD4E7E3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992093" y="5382858"/>
            <a:ext cx="1380194" cy="27478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4CDB84E3-A742-46C1-9936-20868E16BDDB}"/>
              </a:ext>
            </a:extLst>
          </p:cNvPr>
          <p:cNvPicPr>
            <a:picLocks noChangeAspect="1"/>
          </p:cNvPicPr>
          <p:nvPr/>
        </p:nvPicPr>
        <p:blipFill>
          <a:blip r:embed="rId17"/>
          <a:stretch>
            <a:fillRect/>
          </a:stretch>
        </p:blipFill>
        <p:spPr>
          <a:xfrm>
            <a:off x="240763" y="4974416"/>
            <a:ext cx="2662374" cy="809666"/>
          </a:xfrm>
          <a:prstGeom prst="rect">
            <a:avLst/>
          </a:prstGeom>
        </p:spPr>
      </p:pic>
      <p:pic>
        <p:nvPicPr>
          <p:cNvPr id="1035" name="Picture 11" descr="Xuanhui Ng">
            <a:extLst>
              <a:ext uri="{FF2B5EF4-FFF2-40B4-BE49-F238E27FC236}">
                <a16:creationId xmlns:a16="http://schemas.microsoft.com/office/drawing/2014/main" id="{61769F66-0963-44FE-B762-C218F37AB29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48596" y="3971480"/>
            <a:ext cx="886691" cy="88669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group of people in a room&#10;&#10;Description automatically generated">
            <a:extLst>
              <a:ext uri="{FF2B5EF4-FFF2-40B4-BE49-F238E27FC236}">
                <a16:creationId xmlns:a16="http://schemas.microsoft.com/office/drawing/2014/main" id="{097BD9C6-71EB-43DC-B808-3DE9ACC4A9F2}"/>
              </a:ext>
            </a:extLst>
          </p:cNvPr>
          <p:cNvPicPr>
            <a:picLocks noChangeAspect="1"/>
          </p:cNvPicPr>
          <p:nvPr/>
        </p:nvPicPr>
        <p:blipFill rotWithShape="1">
          <a:blip r:embed="rId19">
            <a:extLst>
              <a:ext uri="{28A0092B-C50C-407E-A947-70E740481C1C}">
                <a14:useLocalDpi xmlns:a14="http://schemas.microsoft.com/office/drawing/2010/main" val="0"/>
              </a:ext>
            </a:extLst>
          </a:blip>
          <a:srcRect t="12807" b="13987"/>
          <a:stretch/>
        </p:blipFill>
        <p:spPr>
          <a:xfrm>
            <a:off x="6191865" y="1461303"/>
            <a:ext cx="2833696" cy="985624"/>
          </a:xfrm>
          <a:prstGeom prst="rect">
            <a:avLst/>
          </a:prstGeom>
        </p:spPr>
      </p:pic>
      <p:pic>
        <p:nvPicPr>
          <p:cNvPr id="31" name="Picture 30">
            <a:extLst>
              <a:ext uri="{FF2B5EF4-FFF2-40B4-BE49-F238E27FC236}">
                <a16:creationId xmlns:a16="http://schemas.microsoft.com/office/drawing/2014/main" id="{5E7E3C68-3C21-456C-B5E5-11CC7B242AD2}"/>
              </a:ext>
            </a:extLst>
          </p:cNvPr>
          <p:cNvPicPr>
            <a:picLocks noChangeAspect="1"/>
          </p:cNvPicPr>
          <p:nvPr/>
        </p:nvPicPr>
        <p:blipFill>
          <a:blip r:embed="rId20"/>
          <a:stretch>
            <a:fillRect/>
          </a:stretch>
        </p:blipFill>
        <p:spPr>
          <a:xfrm>
            <a:off x="1342274" y="2540803"/>
            <a:ext cx="1133617" cy="1098435"/>
          </a:xfrm>
          <a:prstGeom prst="rect">
            <a:avLst/>
          </a:prstGeom>
        </p:spPr>
      </p:pic>
      <p:sp>
        <p:nvSpPr>
          <p:cNvPr id="4" name="Rectangle 3">
            <a:extLst>
              <a:ext uri="{FF2B5EF4-FFF2-40B4-BE49-F238E27FC236}">
                <a16:creationId xmlns:a16="http://schemas.microsoft.com/office/drawing/2014/main" id="{59301F0F-1193-4E13-B3B4-A904DC84C07D}"/>
              </a:ext>
            </a:extLst>
          </p:cNvPr>
          <p:cNvSpPr/>
          <p:nvPr/>
        </p:nvSpPr>
        <p:spPr>
          <a:xfrm>
            <a:off x="3644310" y="2954522"/>
            <a:ext cx="1961707" cy="289026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5" name="Rectangle 4">
            <a:extLst>
              <a:ext uri="{FF2B5EF4-FFF2-40B4-BE49-F238E27FC236}">
                <a16:creationId xmlns:a16="http://schemas.microsoft.com/office/drawing/2014/main" id="{9CA55C38-89B5-40C7-B060-21B73595BAC7}"/>
              </a:ext>
            </a:extLst>
          </p:cNvPr>
          <p:cNvSpPr/>
          <p:nvPr/>
        </p:nvSpPr>
        <p:spPr>
          <a:xfrm>
            <a:off x="6909230" y="4365381"/>
            <a:ext cx="1508670" cy="141870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pic>
        <p:nvPicPr>
          <p:cNvPr id="17" name="Picture 16">
            <a:extLst>
              <a:ext uri="{FF2B5EF4-FFF2-40B4-BE49-F238E27FC236}">
                <a16:creationId xmlns:a16="http://schemas.microsoft.com/office/drawing/2014/main" id="{F07D3F09-F200-40C2-A604-5101E3CF7F7D}"/>
              </a:ext>
            </a:extLst>
          </p:cNvPr>
          <p:cNvPicPr>
            <a:picLocks noChangeAspect="1"/>
          </p:cNvPicPr>
          <p:nvPr/>
        </p:nvPicPr>
        <p:blipFill>
          <a:blip r:embed="rId21"/>
          <a:stretch>
            <a:fillRect/>
          </a:stretch>
        </p:blipFill>
        <p:spPr>
          <a:xfrm>
            <a:off x="6682713" y="3757769"/>
            <a:ext cx="1961707" cy="377252"/>
          </a:xfrm>
          <a:prstGeom prst="rect">
            <a:avLst/>
          </a:prstGeom>
        </p:spPr>
      </p:pic>
      <p:pic>
        <p:nvPicPr>
          <p:cNvPr id="25" name="Picture 24" descr="A group of people posing for a photo&#10;&#10;Description automatically generated">
            <a:extLst>
              <a:ext uri="{FF2B5EF4-FFF2-40B4-BE49-F238E27FC236}">
                <a16:creationId xmlns:a16="http://schemas.microsoft.com/office/drawing/2014/main" id="{F160D7EF-061A-4258-A632-C25F877BBDAE}"/>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682712" y="2655077"/>
            <a:ext cx="1961706" cy="1103460"/>
          </a:xfrm>
          <a:prstGeom prst="rect">
            <a:avLst/>
          </a:prstGeom>
        </p:spPr>
      </p:pic>
      <p:sp>
        <p:nvSpPr>
          <p:cNvPr id="6" name="Rectangle 5">
            <a:extLst>
              <a:ext uri="{FF2B5EF4-FFF2-40B4-BE49-F238E27FC236}">
                <a16:creationId xmlns:a16="http://schemas.microsoft.com/office/drawing/2014/main" id="{9D9AD8BE-A355-4F87-9071-B6460E13DB25}"/>
              </a:ext>
            </a:extLst>
          </p:cNvPr>
          <p:cNvSpPr/>
          <p:nvPr/>
        </p:nvSpPr>
        <p:spPr>
          <a:xfrm>
            <a:off x="6602524" y="2572906"/>
            <a:ext cx="2096966" cy="16287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11" name="Rectangle 10">
            <a:extLst>
              <a:ext uri="{FF2B5EF4-FFF2-40B4-BE49-F238E27FC236}">
                <a16:creationId xmlns:a16="http://schemas.microsoft.com/office/drawing/2014/main" id="{174CA90D-9E25-4947-A8D6-EE8C4ED2FC62}"/>
              </a:ext>
            </a:extLst>
          </p:cNvPr>
          <p:cNvSpPr/>
          <p:nvPr/>
        </p:nvSpPr>
        <p:spPr>
          <a:xfrm>
            <a:off x="6082234" y="961901"/>
            <a:ext cx="2998177" cy="157890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14" name="Rectangle 13">
            <a:extLst>
              <a:ext uri="{FF2B5EF4-FFF2-40B4-BE49-F238E27FC236}">
                <a16:creationId xmlns:a16="http://schemas.microsoft.com/office/drawing/2014/main" id="{8A2454EC-510A-4ED3-938B-FB0E508DA6D4}"/>
              </a:ext>
            </a:extLst>
          </p:cNvPr>
          <p:cNvSpPr/>
          <p:nvPr/>
        </p:nvSpPr>
        <p:spPr>
          <a:xfrm>
            <a:off x="2828925" y="961901"/>
            <a:ext cx="3198237" cy="17615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16" name="Rectangle 15">
            <a:extLst>
              <a:ext uri="{FF2B5EF4-FFF2-40B4-BE49-F238E27FC236}">
                <a16:creationId xmlns:a16="http://schemas.microsoft.com/office/drawing/2014/main" id="{1A9CD803-6BB0-4271-B086-EADFB3263A57}"/>
              </a:ext>
            </a:extLst>
          </p:cNvPr>
          <p:cNvSpPr/>
          <p:nvPr/>
        </p:nvSpPr>
        <p:spPr>
          <a:xfrm>
            <a:off x="335772" y="1007236"/>
            <a:ext cx="1038610" cy="1294339"/>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19" name="Rectangle 18">
            <a:extLst>
              <a:ext uri="{FF2B5EF4-FFF2-40B4-BE49-F238E27FC236}">
                <a16:creationId xmlns:a16="http://schemas.microsoft.com/office/drawing/2014/main" id="{44587AC9-395D-43FD-887C-EFD262773233}"/>
              </a:ext>
            </a:extLst>
          </p:cNvPr>
          <p:cNvSpPr/>
          <p:nvPr/>
        </p:nvSpPr>
        <p:spPr>
          <a:xfrm>
            <a:off x="1343075" y="2539711"/>
            <a:ext cx="1133617" cy="10984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20" name="Rectangle 19">
            <a:extLst>
              <a:ext uri="{FF2B5EF4-FFF2-40B4-BE49-F238E27FC236}">
                <a16:creationId xmlns:a16="http://schemas.microsoft.com/office/drawing/2014/main" id="{0BD28754-1B0E-4024-9E66-4ED22BB25D91}"/>
              </a:ext>
            </a:extLst>
          </p:cNvPr>
          <p:cNvSpPr/>
          <p:nvPr/>
        </p:nvSpPr>
        <p:spPr>
          <a:xfrm>
            <a:off x="92319" y="3939801"/>
            <a:ext cx="2993781" cy="19497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pic>
        <p:nvPicPr>
          <p:cNvPr id="3" name="Picture 2">
            <a:extLst>
              <a:ext uri="{FF2B5EF4-FFF2-40B4-BE49-F238E27FC236}">
                <a16:creationId xmlns:a16="http://schemas.microsoft.com/office/drawing/2014/main" id="{514DDB7E-365F-4618-BBF8-18BD6269F951}"/>
              </a:ext>
            </a:extLst>
          </p:cNvPr>
          <p:cNvPicPr>
            <a:picLocks noChangeAspect="1"/>
          </p:cNvPicPr>
          <p:nvPr/>
        </p:nvPicPr>
        <p:blipFill>
          <a:blip r:embed="rId23"/>
          <a:stretch>
            <a:fillRect/>
          </a:stretch>
        </p:blipFill>
        <p:spPr>
          <a:xfrm>
            <a:off x="1377467" y="1015260"/>
            <a:ext cx="1038610" cy="1278289"/>
          </a:xfrm>
          <a:prstGeom prst="rect">
            <a:avLst/>
          </a:prstGeom>
        </p:spPr>
      </p:pic>
      <p:pic>
        <p:nvPicPr>
          <p:cNvPr id="21" name="Picture 20">
            <a:extLst>
              <a:ext uri="{FF2B5EF4-FFF2-40B4-BE49-F238E27FC236}">
                <a16:creationId xmlns:a16="http://schemas.microsoft.com/office/drawing/2014/main" id="{8CBD69DA-CE82-4A5C-B89B-AC49CB07B075}"/>
              </a:ext>
            </a:extLst>
          </p:cNvPr>
          <p:cNvPicPr>
            <a:picLocks noChangeAspect="1"/>
          </p:cNvPicPr>
          <p:nvPr/>
        </p:nvPicPr>
        <p:blipFill>
          <a:blip r:embed="rId24"/>
          <a:stretch>
            <a:fillRect/>
          </a:stretch>
        </p:blipFill>
        <p:spPr>
          <a:xfrm>
            <a:off x="247572" y="2539711"/>
            <a:ext cx="1093159" cy="1111899"/>
          </a:xfrm>
          <a:prstGeom prst="rect">
            <a:avLst/>
          </a:prstGeom>
        </p:spPr>
      </p:pic>
      <p:sp>
        <p:nvSpPr>
          <p:cNvPr id="23" name="TextBox 22">
            <a:extLst>
              <a:ext uri="{FF2B5EF4-FFF2-40B4-BE49-F238E27FC236}">
                <a16:creationId xmlns:a16="http://schemas.microsoft.com/office/drawing/2014/main" id="{FDE8B588-23F2-4244-AE16-0070B0A503BB}"/>
              </a:ext>
            </a:extLst>
          </p:cNvPr>
          <p:cNvSpPr txBox="1"/>
          <p:nvPr/>
        </p:nvSpPr>
        <p:spPr>
          <a:xfrm>
            <a:off x="0" y="6211669"/>
            <a:ext cx="5716060" cy="646331"/>
          </a:xfrm>
          <a:prstGeom prst="rect">
            <a:avLst/>
          </a:prstGeom>
          <a:noFill/>
        </p:spPr>
        <p:txBody>
          <a:bodyPr wrap="square" rtlCol="0">
            <a:spAutoFit/>
          </a:bodyPr>
          <a:lstStyle/>
          <a:p>
            <a:r>
              <a:rPr lang="en-SG" i="1" dirty="0"/>
              <a:t>Thanks to Nick Paton, Chris Cousins and Christina Chang in  helping with preparation for the presentation </a:t>
            </a:r>
          </a:p>
        </p:txBody>
      </p:sp>
    </p:spTree>
    <p:extLst>
      <p:ext uri="{BB962C8B-B14F-4D97-AF65-F5344CB8AC3E}">
        <p14:creationId xmlns:p14="http://schemas.microsoft.com/office/powerpoint/2010/main" val="937442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4444C-1551-450A-A2CB-EC8B005EF260}"/>
              </a:ext>
            </a:extLst>
          </p:cNvPr>
          <p:cNvSpPr>
            <a:spLocks noGrp="1"/>
          </p:cNvSpPr>
          <p:nvPr>
            <p:ph type="title"/>
          </p:nvPr>
        </p:nvSpPr>
        <p:spPr>
          <a:xfrm>
            <a:off x="1206297" y="877263"/>
            <a:ext cx="7377698" cy="621400"/>
          </a:xfrm>
        </p:spPr>
        <p:txBody>
          <a:bodyPr>
            <a:normAutofit fontScale="90000"/>
          </a:bodyPr>
          <a:lstStyle/>
          <a:p>
            <a:r>
              <a:rPr lang="en-SG" dirty="0"/>
              <a:t>Host Directed Therapy (HDT) for TB </a:t>
            </a:r>
          </a:p>
        </p:txBody>
      </p:sp>
      <p:pic>
        <p:nvPicPr>
          <p:cNvPr id="7" name="Picture 6">
            <a:extLst>
              <a:ext uri="{FF2B5EF4-FFF2-40B4-BE49-F238E27FC236}">
                <a16:creationId xmlns:a16="http://schemas.microsoft.com/office/drawing/2014/main" id="{00D1BA00-ADC6-4AFB-B56E-795B31E2CD3D}"/>
              </a:ext>
            </a:extLst>
          </p:cNvPr>
          <p:cNvPicPr>
            <a:picLocks noChangeAspect="1"/>
          </p:cNvPicPr>
          <p:nvPr/>
        </p:nvPicPr>
        <p:blipFill>
          <a:blip r:embed="rId3"/>
          <a:stretch>
            <a:fillRect/>
          </a:stretch>
        </p:blipFill>
        <p:spPr>
          <a:xfrm>
            <a:off x="1895475" y="1785583"/>
            <a:ext cx="5999342" cy="4405873"/>
          </a:xfrm>
          <a:prstGeom prst="rect">
            <a:avLst/>
          </a:prstGeom>
        </p:spPr>
      </p:pic>
      <p:sp>
        <p:nvSpPr>
          <p:cNvPr id="10" name="TextBox 9">
            <a:extLst>
              <a:ext uri="{FF2B5EF4-FFF2-40B4-BE49-F238E27FC236}">
                <a16:creationId xmlns:a16="http://schemas.microsoft.com/office/drawing/2014/main" id="{A0A255C4-C24B-4F83-BAA3-665AF7D0474D}"/>
              </a:ext>
            </a:extLst>
          </p:cNvPr>
          <p:cNvSpPr txBox="1"/>
          <p:nvPr/>
        </p:nvSpPr>
        <p:spPr>
          <a:xfrm>
            <a:off x="375652" y="6550223"/>
            <a:ext cx="8986062" cy="307777"/>
          </a:xfrm>
          <a:prstGeom prst="rect">
            <a:avLst/>
          </a:prstGeom>
          <a:noFill/>
        </p:spPr>
        <p:txBody>
          <a:bodyPr wrap="square" rtlCol="0">
            <a:spAutoFit/>
          </a:bodyPr>
          <a:lstStyle/>
          <a:p>
            <a:r>
              <a:rPr lang="en-SG" sz="1400" dirty="0"/>
              <a:t>Young C et al. </a:t>
            </a:r>
            <a:r>
              <a:rPr lang="en-SG" sz="1400" b="1" dirty="0"/>
              <a:t>Therapeutic host-directed strategies to improve outcomes In tuberculosis</a:t>
            </a:r>
            <a:r>
              <a:rPr lang="en-SG" sz="1400" dirty="0"/>
              <a:t>. Mucosal Immunology, 2020</a:t>
            </a:r>
          </a:p>
        </p:txBody>
      </p:sp>
      <p:pic>
        <p:nvPicPr>
          <p:cNvPr id="3" name="Picture 2">
            <a:extLst>
              <a:ext uri="{FF2B5EF4-FFF2-40B4-BE49-F238E27FC236}">
                <a16:creationId xmlns:a16="http://schemas.microsoft.com/office/drawing/2014/main" id="{B361B900-F812-4DBA-9B21-268753ECD0C8}"/>
              </a:ext>
            </a:extLst>
          </p:cNvPr>
          <p:cNvPicPr>
            <a:picLocks noChangeAspect="1"/>
          </p:cNvPicPr>
          <p:nvPr/>
        </p:nvPicPr>
        <p:blipFill>
          <a:blip r:embed="rId4"/>
          <a:stretch>
            <a:fillRect/>
          </a:stretch>
        </p:blipFill>
        <p:spPr>
          <a:xfrm>
            <a:off x="6379222" y="32510"/>
            <a:ext cx="2764778" cy="557833"/>
          </a:xfrm>
          <a:prstGeom prst="rect">
            <a:avLst/>
          </a:prstGeom>
        </p:spPr>
      </p:pic>
    </p:spTree>
    <p:extLst>
      <p:ext uri="{BB962C8B-B14F-4D97-AF65-F5344CB8AC3E}">
        <p14:creationId xmlns:p14="http://schemas.microsoft.com/office/powerpoint/2010/main" val="284831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310171" y="6537775"/>
            <a:ext cx="2833829" cy="300082"/>
          </a:xfrm>
          <a:prstGeom prst="rect">
            <a:avLst/>
          </a:prstGeom>
          <a:noFill/>
        </p:spPr>
        <p:txBody>
          <a:bodyPr wrap="square" rtlCol="0">
            <a:spAutoFit/>
          </a:bodyPr>
          <a:lstStyle/>
          <a:p>
            <a:r>
              <a:rPr lang="en-US" sz="1350" dirty="0"/>
              <a:t>Kolloli, FIM 2017</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3932"/>
            <a:ext cx="9144000" cy="5447323"/>
          </a:xfrm>
          <a:prstGeom prst="rect">
            <a:avLst/>
          </a:prstGeom>
        </p:spPr>
      </p:pic>
      <p:sp>
        <p:nvSpPr>
          <p:cNvPr id="11" name="Title 1">
            <a:extLst>
              <a:ext uri="{FF2B5EF4-FFF2-40B4-BE49-F238E27FC236}">
                <a16:creationId xmlns:a16="http://schemas.microsoft.com/office/drawing/2014/main" id="{B76E6C78-69C7-446E-B920-382C21EE0D14}"/>
              </a:ext>
            </a:extLst>
          </p:cNvPr>
          <p:cNvSpPr txBox="1">
            <a:spLocks/>
          </p:cNvSpPr>
          <p:nvPr/>
        </p:nvSpPr>
        <p:spPr>
          <a:xfrm>
            <a:off x="1277711" y="172087"/>
            <a:ext cx="6588578" cy="72532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SG" dirty="0"/>
              <a:t>Considering a Choice of HDT</a:t>
            </a:r>
          </a:p>
        </p:txBody>
      </p:sp>
      <p:sp>
        <p:nvSpPr>
          <p:cNvPr id="2" name="TextBox 1">
            <a:extLst>
              <a:ext uri="{FF2B5EF4-FFF2-40B4-BE49-F238E27FC236}">
                <a16:creationId xmlns:a16="http://schemas.microsoft.com/office/drawing/2014/main" id="{C4D6D505-187A-453D-ADE1-9D67FB316B40}"/>
              </a:ext>
            </a:extLst>
          </p:cNvPr>
          <p:cNvSpPr txBox="1"/>
          <p:nvPr/>
        </p:nvSpPr>
        <p:spPr>
          <a:xfrm>
            <a:off x="2705100" y="2799053"/>
            <a:ext cx="587829" cy="276999"/>
          </a:xfrm>
          <a:prstGeom prst="rect">
            <a:avLst/>
          </a:prstGeom>
          <a:noFill/>
          <a:ln>
            <a:solidFill>
              <a:srgbClr val="C00000"/>
            </a:solidFill>
          </a:ln>
        </p:spPr>
        <p:txBody>
          <a:bodyPr wrap="square" rtlCol="0">
            <a:spAutoFit/>
          </a:bodyPr>
          <a:lstStyle/>
          <a:p>
            <a:r>
              <a:rPr lang="en-SG" sz="1200" b="1" dirty="0">
                <a:solidFill>
                  <a:srgbClr val="C00000"/>
                </a:solidFill>
              </a:rPr>
              <a:t>mTOR</a:t>
            </a:r>
          </a:p>
        </p:txBody>
      </p:sp>
      <p:sp>
        <p:nvSpPr>
          <p:cNvPr id="3" name="TextBox 2">
            <a:extLst>
              <a:ext uri="{FF2B5EF4-FFF2-40B4-BE49-F238E27FC236}">
                <a16:creationId xmlns:a16="http://schemas.microsoft.com/office/drawing/2014/main" id="{944A51DA-A641-4BD8-80D1-04C840772611}"/>
              </a:ext>
            </a:extLst>
          </p:cNvPr>
          <p:cNvSpPr txBox="1"/>
          <p:nvPr/>
        </p:nvSpPr>
        <p:spPr>
          <a:xfrm>
            <a:off x="3668486" y="2667671"/>
            <a:ext cx="696685" cy="369332"/>
          </a:xfrm>
          <a:prstGeom prst="rect">
            <a:avLst/>
          </a:prstGeom>
          <a:noFill/>
          <a:ln w="25400">
            <a:solidFill>
              <a:srgbClr val="0070C0"/>
            </a:solidFill>
          </a:ln>
        </p:spPr>
        <p:txBody>
          <a:bodyPr wrap="square" rtlCol="0">
            <a:spAutoFit/>
          </a:bodyPr>
          <a:lstStyle/>
          <a:p>
            <a:endParaRPr lang="en-SG" dirty="0"/>
          </a:p>
        </p:txBody>
      </p:sp>
      <p:sp>
        <p:nvSpPr>
          <p:cNvPr id="16" name="TextBox 15">
            <a:extLst>
              <a:ext uri="{FF2B5EF4-FFF2-40B4-BE49-F238E27FC236}">
                <a16:creationId xmlns:a16="http://schemas.microsoft.com/office/drawing/2014/main" id="{6DFCFC38-27AD-40E8-9FE0-90DE45F722B6}"/>
              </a:ext>
            </a:extLst>
          </p:cNvPr>
          <p:cNvSpPr txBox="1"/>
          <p:nvPr/>
        </p:nvSpPr>
        <p:spPr>
          <a:xfrm>
            <a:off x="1632859" y="2796457"/>
            <a:ext cx="696685" cy="276999"/>
          </a:xfrm>
          <a:prstGeom prst="rect">
            <a:avLst/>
          </a:prstGeom>
          <a:noFill/>
          <a:ln w="25400">
            <a:solidFill>
              <a:srgbClr val="C00000"/>
            </a:solidFill>
          </a:ln>
        </p:spPr>
        <p:txBody>
          <a:bodyPr wrap="square" rtlCol="0">
            <a:spAutoFit/>
          </a:bodyPr>
          <a:lstStyle/>
          <a:p>
            <a:endParaRPr lang="en-SG" sz="1200" dirty="0"/>
          </a:p>
        </p:txBody>
      </p:sp>
      <p:sp>
        <p:nvSpPr>
          <p:cNvPr id="18" name="TextBox 17">
            <a:extLst>
              <a:ext uri="{FF2B5EF4-FFF2-40B4-BE49-F238E27FC236}">
                <a16:creationId xmlns:a16="http://schemas.microsoft.com/office/drawing/2014/main" id="{1F9FFA54-B0FC-4AB5-9D72-C88B0324DA3E}"/>
              </a:ext>
            </a:extLst>
          </p:cNvPr>
          <p:cNvSpPr txBox="1"/>
          <p:nvPr/>
        </p:nvSpPr>
        <p:spPr>
          <a:xfrm>
            <a:off x="3804557" y="4188520"/>
            <a:ext cx="560612" cy="225224"/>
          </a:xfrm>
          <a:prstGeom prst="rect">
            <a:avLst/>
          </a:prstGeom>
          <a:noFill/>
          <a:ln w="25400">
            <a:solidFill>
              <a:srgbClr val="C00000"/>
            </a:solidFill>
          </a:ln>
        </p:spPr>
        <p:txBody>
          <a:bodyPr wrap="square" rtlCol="0">
            <a:spAutoFit/>
          </a:bodyPr>
          <a:lstStyle/>
          <a:p>
            <a:endParaRPr lang="en-SG" sz="800" dirty="0"/>
          </a:p>
        </p:txBody>
      </p:sp>
      <p:sp>
        <p:nvSpPr>
          <p:cNvPr id="19" name="TextBox 18">
            <a:extLst>
              <a:ext uri="{FF2B5EF4-FFF2-40B4-BE49-F238E27FC236}">
                <a16:creationId xmlns:a16="http://schemas.microsoft.com/office/drawing/2014/main" id="{1EC0DFCD-C9F1-4650-A4E1-1D680DD44211}"/>
              </a:ext>
            </a:extLst>
          </p:cNvPr>
          <p:cNvSpPr txBox="1"/>
          <p:nvPr/>
        </p:nvSpPr>
        <p:spPr>
          <a:xfrm>
            <a:off x="3668485" y="4442822"/>
            <a:ext cx="696685" cy="369332"/>
          </a:xfrm>
          <a:prstGeom prst="rect">
            <a:avLst/>
          </a:prstGeom>
          <a:noFill/>
          <a:ln w="25400">
            <a:solidFill>
              <a:srgbClr val="C00000"/>
            </a:solidFill>
          </a:ln>
        </p:spPr>
        <p:txBody>
          <a:bodyPr wrap="square" rtlCol="0">
            <a:spAutoFit/>
          </a:bodyPr>
          <a:lstStyle/>
          <a:p>
            <a:endParaRPr lang="en-SG" dirty="0"/>
          </a:p>
        </p:txBody>
      </p:sp>
      <p:sp>
        <p:nvSpPr>
          <p:cNvPr id="21" name="TextBox 20">
            <a:extLst>
              <a:ext uri="{FF2B5EF4-FFF2-40B4-BE49-F238E27FC236}">
                <a16:creationId xmlns:a16="http://schemas.microsoft.com/office/drawing/2014/main" id="{C3B017A7-4238-4A52-8819-752943269240}"/>
              </a:ext>
            </a:extLst>
          </p:cNvPr>
          <p:cNvSpPr txBox="1"/>
          <p:nvPr/>
        </p:nvSpPr>
        <p:spPr>
          <a:xfrm>
            <a:off x="3222172" y="4841232"/>
            <a:ext cx="1273628" cy="369332"/>
          </a:xfrm>
          <a:prstGeom prst="rect">
            <a:avLst/>
          </a:prstGeom>
          <a:noFill/>
          <a:ln w="25400">
            <a:solidFill>
              <a:srgbClr val="0070C0"/>
            </a:solidFill>
          </a:ln>
        </p:spPr>
        <p:txBody>
          <a:bodyPr wrap="square" rtlCol="0">
            <a:spAutoFit/>
          </a:bodyPr>
          <a:lstStyle/>
          <a:p>
            <a:endParaRPr lang="en-SG" dirty="0"/>
          </a:p>
        </p:txBody>
      </p:sp>
      <p:sp>
        <p:nvSpPr>
          <p:cNvPr id="23" name="TextBox 22">
            <a:extLst>
              <a:ext uri="{FF2B5EF4-FFF2-40B4-BE49-F238E27FC236}">
                <a16:creationId xmlns:a16="http://schemas.microsoft.com/office/drawing/2014/main" id="{93AF6B31-AA88-4AB2-9F52-D78FD01A29C5}"/>
              </a:ext>
            </a:extLst>
          </p:cNvPr>
          <p:cNvSpPr txBox="1"/>
          <p:nvPr/>
        </p:nvSpPr>
        <p:spPr>
          <a:xfrm>
            <a:off x="5900057" y="1634308"/>
            <a:ext cx="1099457" cy="276999"/>
          </a:xfrm>
          <a:prstGeom prst="rect">
            <a:avLst/>
          </a:prstGeom>
          <a:noFill/>
          <a:ln w="25400">
            <a:solidFill>
              <a:srgbClr val="FF0000"/>
            </a:solidFill>
          </a:ln>
        </p:spPr>
        <p:txBody>
          <a:bodyPr wrap="square" rtlCol="0">
            <a:spAutoFit/>
          </a:bodyPr>
          <a:lstStyle/>
          <a:p>
            <a:endParaRPr lang="en-SG" sz="1200" dirty="0"/>
          </a:p>
        </p:txBody>
      </p:sp>
      <p:sp>
        <p:nvSpPr>
          <p:cNvPr id="24" name="TextBox 23">
            <a:extLst>
              <a:ext uri="{FF2B5EF4-FFF2-40B4-BE49-F238E27FC236}">
                <a16:creationId xmlns:a16="http://schemas.microsoft.com/office/drawing/2014/main" id="{71ACC075-EBD9-4014-9A35-162F4BE59707}"/>
              </a:ext>
            </a:extLst>
          </p:cNvPr>
          <p:cNvSpPr txBox="1"/>
          <p:nvPr/>
        </p:nvSpPr>
        <p:spPr>
          <a:xfrm>
            <a:off x="3668484" y="3460877"/>
            <a:ext cx="696685" cy="369332"/>
          </a:xfrm>
          <a:prstGeom prst="rect">
            <a:avLst/>
          </a:prstGeom>
          <a:noFill/>
          <a:ln w="25400">
            <a:solidFill>
              <a:srgbClr val="0070C0"/>
            </a:solidFill>
          </a:ln>
        </p:spPr>
        <p:txBody>
          <a:bodyPr wrap="square" rtlCol="0">
            <a:spAutoFit/>
          </a:bodyPr>
          <a:lstStyle/>
          <a:p>
            <a:endParaRPr lang="en-SG" dirty="0"/>
          </a:p>
        </p:txBody>
      </p:sp>
    </p:spTree>
    <p:extLst>
      <p:ext uri="{BB962C8B-B14F-4D97-AF65-F5344CB8AC3E}">
        <p14:creationId xmlns:p14="http://schemas.microsoft.com/office/powerpoint/2010/main" val="1832851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4D4AB-BC1B-4D7B-A213-F42C36ED7D1E}"/>
              </a:ext>
            </a:extLst>
          </p:cNvPr>
          <p:cNvSpPr>
            <a:spLocks noGrp="1"/>
          </p:cNvSpPr>
          <p:nvPr>
            <p:ph type="title"/>
          </p:nvPr>
        </p:nvSpPr>
        <p:spPr>
          <a:xfrm>
            <a:off x="628650" y="365126"/>
            <a:ext cx="7886700" cy="954223"/>
          </a:xfrm>
        </p:spPr>
        <p:txBody>
          <a:bodyPr>
            <a:normAutofit fontScale="90000"/>
          </a:bodyPr>
          <a:lstStyle/>
          <a:p>
            <a:r>
              <a:rPr lang="en-SG" dirty="0"/>
              <a:t>Statins showed improved outcomes in patients with bacterial infections</a:t>
            </a:r>
          </a:p>
        </p:txBody>
      </p:sp>
      <p:pic>
        <p:nvPicPr>
          <p:cNvPr id="4" name="Content Placeholder 3">
            <a:extLst>
              <a:ext uri="{FF2B5EF4-FFF2-40B4-BE49-F238E27FC236}">
                <a16:creationId xmlns:a16="http://schemas.microsoft.com/office/drawing/2014/main" id="{0208B142-012D-4FFB-9CE9-D1F28EC8F56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156" y="1383320"/>
            <a:ext cx="9047686" cy="4230087"/>
          </a:xfrm>
          <a:prstGeom prst="rect">
            <a:avLst/>
          </a:prstGeom>
        </p:spPr>
      </p:pic>
      <p:sp>
        <p:nvSpPr>
          <p:cNvPr id="5" name="TextBox 4">
            <a:extLst>
              <a:ext uri="{FF2B5EF4-FFF2-40B4-BE49-F238E27FC236}">
                <a16:creationId xmlns:a16="http://schemas.microsoft.com/office/drawing/2014/main" id="{CBEC56A6-7F97-4096-9BA4-6867BB8EFE21}"/>
              </a:ext>
            </a:extLst>
          </p:cNvPr>
          <p:cNvSpPr txBox="1"/>
          <p:nvPr/>
        </p:nvSpPr>
        <p:spPr>
          <a:xfrm>
            <a:off x="339634" y="5613407"/>
            <a:ext cx="8464731" cy="1058091"/>
          </a:xfrm>
          <a:prstGeom prst="rect">
            <a:avLst/>
          </a:prstGeom>
          <a:noFill/>
        </p:spPr>
        <p:txBody>
          <a:bodyPr wrap="square" rtlCol="0">
            <a:spAutoFit/>
          </a:bodyPr>
          <a:lstStyle/>
          <a:p>
            <a:endParaRPr lang="en-SG" dirty="0"/>
          </a:p>
        </p:txBody>
      </p:sp>
      <p:sp>
        <p:nvSpPr>
          <p:cNvPr id="6" name="TextBox 5">
            <a:extLst>
              <a:ext uri="{FF2B5EF4-FFF2-40B4-BE49-F238E27FC236}">
                <a16:creationId xmlns:a16="http://schemas.microsoft.com/office/drawing/2014/main" id="{4DEE5335-E359-46DD-8CFA-7FEFDAED0F97}"/>
              </a:ext>
            </a:extLst>
          </p:cNvPr>
          <p:cNvSpPr txBox="1"/>
          <p:nvPr/>
        </p:nvSpPr>
        <p:spPr>
          <a:xfrm>
            <a:off x="3518263" y="6532998"/>
            <a:ext cx="5701938" cy="276999"/>
          </a:xfrm>
          <a:prstGeom prst="rect">
            <a:avLst/>
          </a:prstGeom>
          <a:noFill/>
        </p:spPr>
        <p:txBody>
          <a:bodyPr wrap="square" rtlCol="0">
            <a:spAutoFit/>
          </a:bodyPr>
          <a:lstStyle/>
          <a:p>
            <a:r>
              <a:rPr lang="en-SG" sz="1200" dirty="0" err="1"/>
              <a:t>Henessey</a:t>
            </a:r>
            <a:r>
              <a:rPr lang="en-SG" sz="1200" dirty="0"/>
              <a:t>, </a:t>
            </a:r>
            <a:r>
              <a:rPr lang="en-SG" sz="1200" b="1" dirty="0"/>
              <a:t>Is There Potential for repurposing statins as Novel Antimicrobials</a:t>
            </a:r>
            <a:r>
              <a:rPr lang="en-SG" sz="1200" dirty="0"/>
              <a:t>. AAC 2016</a:t>
            </a:r>
          </a:p>
        </p:txBody>
      </p:sp>
    </p:spTree>
    <p:extLst>
      <p:ext uri="{BB962C8B-B14F-4D97-AF65-F5344CB8AC3E}">
        <p14:creationId xmlns:p14="http://schemas.microsoft.com/office/powerpoint/2010/main" val="2588576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0CFBF534-8027-42D1-B420-30C3E40A0281}"/>
              </a:ext>
            </a:extLst>
          </p:cNvPr>
          <p:cNvGraphicFramePr>
            <a:graphicFrameLocks noGrp="1"/>
          </p:cNvGraphicFramePr>
          <p:nvPr>
            <p:ph idx="1"/>
            <p:extLst>
              <p:ext uri="{D42A27DB-BD31-4B8C-83A1-F6EECF244321}">
                <p14:modId xmlns:p14="http://schemas.microsoft.com/office/powerpoint/2010/main" val="2203945747"/>
              </p:ext>
            </p:extLst>
          </p:nvPr>
        </p:nvGraphicFramePr>
        <p:xfrm>
          <a:off x="628650" y="1067889"/>
          <a:ext cx="7886700" cy="2489925"/>
        </p:xfrm>
        <a:graphic>
          <a:graphicData uri="http://schemas.openxmlformats.org/drawingml/2006/table">
            <a:tbl>
              <a:tblPr firstRow="1" bandRow="1">
                <a:tableStyleId>{0505E3EF-67EA-436B-97B2-0124C06EBD24}</a:tableStyleId>
              </a:tblPr>
              <a:tblGrid>
                <a:gridCol w="764721">
                  <a:extLst>
                    <a:ext uri="{9D8B030D-6E8A-4147-A177-3AD203B41FA5}">
                      <a16:colId xmlns:a16="http://schemas.microsoft.com/office/drawing/2014/main" val="2733882383"/>
                    </a:ext>
                  </a:extLst>
                </a:gridCol>
                <a:gridCol w="5747659">
                  <a:extLst>
                    <a:ext uri="{9D8B030D-6E8A-4147-A177-3AD203B41FA5}">
                      <a16:colId xmlns:a16="http://schemas.microsoft.com/office/drawing/2014/main" val="3511971651"/>
                    </a:ext>
                  </a:extLst>
                </a:gridCol>
                <a:gridCol w="1374320">
                  <a:extLst>
                    <a:ext uri="{9D8B030D-6E8A-4147-A177-3AD203B41FA5}">
                      <a16:colId xmlns:a16="http://schemas.microsoft.com/office/drawing/2014/main" val="131806412"/>
                    </a:ext>
                  </a:extLst>
                </a:gridCol>
              </a:tblGrid>
              <a:tr h="370840">
                <a:tc>
                  <a:txBody>
                    <a:bodyPr/>
                    <a:lstStyle/>
                    <a:p>
                      <a:r>
                        <a:rPr lang="en-SG" dirty="0"/>
                        <a:t>YEAR</a:t>
                      </a:r>
                    </a:p>
                  </a:txBody>
                  <a:tcPr/>
                </a:tc>
                <a:tc>
                  <a:txBody>
                    <a:bodyPr/>
                    <a:lstStyle/>
                    <a:p>
                      <a:r>
                        <a:rPr lang="en-SG" dirty="0"/>
                        <a:t>FINDING</a:t>
                      </a:r>
                    </a:p>
                  </a:txBody>
                  <a:tcPr/>
                </a:tc>
                <a:tc>
                  <a:txBody>
                    <a:bodyPr/>
                    <a:lstStyle/>
                    <a:p>
                      <a:r>
                        <a:rPr lang="en-SG" dirty="0"/>
                        <a:t>Ref</a:t>
                      </a:r>
                    </a:p>
                  </a:txBody>
                  <a:tcPr/>
                </a:tc>
                <a:extLst>
                  <a:ext uri="{0D108BD9-81ED-4DB2-BD59-A6C34878D82A}">
                    <a16:rowId xmlns:a16="http://schemas.microsoft.com/office/drawing/2014/main" val="2973473273"/>
                  </a:ext>
                </a:extLst>
              </a:tr>
              <a:tr h="370840">
                <a:tc>
                  <a:txBody>
                    <a:bodyPr/>
                    <a:lstStyle/>
                    <a:p>
                      <a:r>
                        <a:rPr lang="en-SG" dirty="0"/>
                        <a:t>1913</a:t>
                      </a:r>
                    </a:p>
                  </a:txBody>
                  <a:tcPr/>
                </a:tc>
                <a:tc>
                  <a:txBody>
                    <a:bodyPr/>
                    <a:lstStyle/>
                    <a:p>
                      <a:r>
                        <a:rPr lang="en-SG" dirty="0"/>
                        <a:t>Mycobacteria grow on cholesterol</a:t>
                      </a:r>
                    </a:p>
                  </a:txBody>
                  <a:tcPr/>
                </a:tc>
                <a:tc>
                  <a:txBody>
                    <a:bodyPr/>
                    <a:lstStyle/>
                    <a:p>
                      <a:pPr marL="0" algn="l" defTabSz="914400" rtl="0" eaLnBrk="1" latinLnBrk="0" hangingPunct="1"/>
                      <a:r>
                        <a:rPr lang="en-SG" sz="1400" kern="1200" dirty="0" err="1">
                          <a:solidFill>
                            <a:schemeClr val="tx1"/>
                          </a:solidFill>
                          <a:latin typeface="+mn-lt"/>
                          <a:ea typeface="+mn-ea"/>
                          <a:cs typeface="+mn-cs"/>
                        </a:rPr>
                        <a:t>Sohnen</a:t>
                      </a:r>
                      <a:endParaRPr lang="en-SG" sz="1400" kern="1200" dirty="0">
                        <a:solidFill>
                          <a:schemeClr val="tx1"/>
                        </a:solidFill>
                        <a:latin typeface="+mn-lt"/>
                        <a:ea typeface="+mn-ea"/>
                        <a:cs typeface="+mn-cs"/>
                      </a:endParaRPr>
                    </a:p>
                  </a:txBody>
                  <a:tcPr/>
                </a:tc>
                <a:extLst>
                  <a:ext uri="{0D108BD9-81ED-4DB2-BD59-A6C34878D82A}">
                    <a16:rowId xmlns:a16="http://schemas.microsoft.com/office/drawing/2014/main" val="1440968099"/>
                  </a:ext>
                </a:extLst>
              </a:tr>
              <a:tr h="468085">
                <a:tc>
                  <a:txBody>
                    <a:bodyPr/>
                    <a:lstStyle/>
                    <a:p>
                      <a:r>
                        <a:rPr lang="en-SG" dirty="0"/>
                        <a:t>1998</a:t>
                      </a:r>
                    </a:p>
                  </a:txBody>
                  <a:tcPr/>
                </a:tc>
                <a:tc>
                  <a:txBody>
                    <a:bodyPr/>
                    <a:lstStyle/>
                    <a:p>
                      <a:r>
                        <a:rPr lang="en-SG" dirty="0" err="1"/>
                        <a:t>Mtb</a:t>
                      </a:r>
                      <a:r>
                        <a:rPr lang="en-SG" dirty="0"/>
                        <a:t> whole genome sequence, +++ genes relating to lipid metabolism</a:t>
                      </a:r>
                    </a:p>
                  </a:txBody>
                  <a:tcPr/>
                </a:tc>
                <a:tc>
                  <a:txBody>
                    <a:bodyPr/>
                    <a:lstStyle/>
                    <a:p>
                      <a:pPr marL="0" algn="l" defTabSz="914400" rtl="0" eaLnBrk="1" latinLnBrk="0" hangingPunct="1"/>
                      <a:r>
                        <a:rPr lang="en-SG" sz="1400" kern="1200" dirty="0">
                          <a:solidFill>
                            <a:schemeClr val="tx1"/>
                          </a:solidFill>
                          <a:latin typeface="+mn-lt"/>
                          <a:ea typeface="+mn-ea"/>
                          <a:cs typeface="+mn-cs"/>
                        </a:rPr>
                        <a:t>Cole</a:t>
                      </a:r>
                    </a:p>
                  </a:txBody>
                  <a:tcPr/>
                </a:tc>
                <a:extLst>
                  <a:ext uri="{0D108BD9-81ED-4DB2-BD59-A6C34878D82A}">
                    <a16:rowId xmlns:a16="http://schemas.microsoft.com/office/drawing/2014/main" val="2223184692"/>
                  </a:ext>
                </a:extLst>
              </a:tr>
              <a:tr h="468085">
                <a:tc>
                  <a:txBody>
                    <a:bodyPr/>
                    <a:lstStyle/>
                    <a:p>
                      <a:r>
                        <a:rPr lang="en-SG" sz="1800" dirty="0">
                          <a:solidFill>
                            <a:schemeClr val="tx1"/>
                          </a:solidFill>
                        </a:rPr>
                        <a:t>1999</a:t>
                      </a:r>
                    </a:p>
                  </a:txBody>
                  <a:tcPr/>
                </a:tc>
                <a:tc>
                  <a:txBody>
                    <a:bodyPr/>
                    <a:lstStyle/>
                    <a:p>
                      <a:r>
                        <a:rPr lang="en-SG" sz="1800" dirty="0">
                          <a:solidFill>
                            <a:schemeClr val="tx1"/>
                          </a:solidFill>
                        </a:rPr>
                        <a:t>MTB survives within phagosome coated with TACO protein</a:t>
                      </a:r>
                    </a:p>
                  </a:txBody>
                  <a:tcPr/>
                </a:tc>
                <a:tc>
                  <a:txBody>
                    <a:bodyPr/>
                    <a:lstStyle/>
                    <a:p>
                      <a:pPr marL="0" algn="l" defTabSz="914400" rtl="0" eaLnBrk="1" latinLnBrk="0" hangingPunct="1"/>
                      <a:r>
                        <a:rPr lang="en-SG" sz="1400" kern="1200" dirty="0">
                          <a:solidFill>
                            <a:schemeClr val="tx1"/>
                          </a:solidFill>
                          <a:latin typeface="+mn-lt"/>
                          <a:ea typeface="+mn-ea"/>
                          <a:cs typeface="+mn-cs"/>
                        </a:rPr>
                        <a:t>Ferrari</a:t>
                      </a:r>
                    </a:p>
                  </a:txBody>
                  <a:tcPr/>
                </a:tc>
                <a:extLst>
                  <a:ext uri="{0D108BD9-81ED-4DB2-BD59-A6C34878D82A}">
                    <a16:rowId xmlns:a16="http://schemas.microsoft.com/office/drawing/2014/main" val="2766708595"/>
                  </a:ext>
                </a:extLst>
              </a:tr>
              <a:tr h="370840">
                <a:tc>
                  <a:txBody>
                    <a:bodyPr/>
                    <a:lstStyle/>
                    <a:p>
                      <a:r>
                        <a:rPr lang="en-SG" dirty="0"/>
                        <a:t>2000</a:t>
                      </a:r>
                    </a:p>
                  </a:txBody>
                  <a:tcPr/>
                </a:tc>
                <a:tc>
                  <a:txBody>
                    <a:bodyPr/>
                    <a:lstStyle/>
                    <a:p>
                      <a:pPr marL="0" indent="0">
                        <a:buFontTx/>
                        <a:buNone/>
                      </a:pPr>
                      <a:r>
                        <a:rPr lang="en-SG" dirty="0" err="1"/>
                        <a:t>Mtb</a:t>
                      </a:r>
                      <a:r>
                        <a:rPr lang="en-SG" dirty="0"/>
                        <a:t> required cholesterol to infect macrophages, </a:t>
                      </a:r>
                    </a:p>
                    <a:p>
                      <a:pPr marL="0" indent="0">
                        <a:buFontTx/>
                        <a:buNone/>
                      </a:pPr>
                      <a:r>
                        <a:rPr lang="en-SG" dirty="0"/>
                        <a:t>Reduce cholesterol = limit entry</a:t>
                      </a:r>
                    </a:p>
                  </a:txBody>
                  <a:tcPr/>
                </a:tc>
                <a:tc>
                  <a:txBody>
                    <a:bodyPr/>
                    <a:lstStyle/>
                    <a:p>
                      <a:pPr marL="0" algn="l" defTabSz="914400" rtl="0" eaLnBrk="1" latinLnBrk="0" hangingPunct="1"/>
                      <a:r>
                        <a:rPr lang="en-SG" sz="1400" kern="1200" dirty="0" err="1">
                          <a:solidFill>
                            <a:schemeClr val="tx1"/>
                          </a:solidFill>
                          <a:latin typeface="+mn-lt"/>
                          <a:ea typeface="+mn-ea"/>
                          <a:cs typeface="+mn-cs"/>
                        </a:rPr>
                        <a:t>Gatfield</a:t>
                      </a:r>
                      <a:endParaRPr lang="en-SG" sz="1400" kern="1200" dirty="0">
                        <a:solidFill>
                          <a:schemeClr val="tx1"/>
                        </a:solidFill>
                        <a:latin typeface="+mn-lt"/>
                        <a:ea typeface="+mn-ea"/>
                        <a:cs typeface="+mn-cs"/>
                      </a:endParaRPr>
                    </a:p>
                    <a:p>
                      <a:pPr marL="0" algn="l" defTabSz="914400" rtl="0" eaLnBrk="1" latinLnBrk="0" hangingPunct="1"/>
                      <a:r>
                        <a:rPr lang="en-SG" sz="1400" kern="1200" dirty="0">
                          <a:solidFill>
                            <a:schemeClr val="tx1"/>
                          </a:solidFill>
                          <a:latin typeface="+mn-lt"/>
                          <a:ea typeface="+mn-ea"/>
                          <a:cs typeface="+mn-cs"/>
                        </a:rPr>
                        <a:t>Pieters</a:t>
                      </a:r>
                    </a:p>
                  </a:txBody>
                  <a:tcPr/>
                </a:tc>
                <a:extLst>
                  <a:ext uri="{0D108BD9-81ED-4DB2-BD59-A6C34878D82A}">
                    <a16:rowId xmlns:a16="http://schemas.microsoft.com/office/drawing/2014/main" val="204582873"/>
                  </a:ext>
                </a:extLst>
              </a:tr>
            </a:tbl>
          </a:graphicData>
        </a:graphic>
      </p:graphicFrame>
      <p:sp>
        <p:nvSpPr>
          <p:cNvPr id="5" name="Title 4">
            <a:extLst>
              <a:ext uri="{FF2B5EF4-FFF2-40B4-BE49-F238E27FC236}">
                <a16:creationId xmlns:a16="http://schemas.microsoft.com/office/drawing/2014/main" id="{11E4A2AF-7582-4A25-84A2-115DE7048109}"/>
              </a:ext>
            </a:extLst>
          </p:cNvPr>
          <p:cNvSpPr>
            <a:spLocks noGrp="1"/>
          </p:cNvSpPr>
          <p:nvPr>
            <p:ph type="title"/>
          </p:nvPr>
        </p:nvSpPr>
        <p:spPr>
          <a:xfrm>
            <a:off x="628649" y="365126"/>
            <a:ext cx="8406493" cy="603703"/>
          </a:xfrm>
        </p:spPr>
        <p:txBody>
          <a:bodyPr>
            <a:normAutofit/>
          </a:bodyPr>
          <a:lstStyle/>
          <a:p>
            <a:r>
              <a:rPr lang="en-SG" sz="3200" dirty="0"/>
              <a:t>Timeline: Cholesterol, TB and statins</a:t>
            </a:r>
          </a:p>
        </p:txBody>
      </p:sp>
      <p:pic>
        <p:nvPicPr>
          <p:cNvPr id="4" name="Content Placeholder 4">
            <a:extLst>
              <a:ext uri="{FF2B5EF4-FFF2-40B4-BE49-F238E27FC236}">
                <a16:creationId xmlns:a16="http://schemas.microsoft.com/office/drawing/2014/main" id="{306CBEB2-9D28-468E-B6B8-8E66431A02C1}"/>
              </a:ext>
            </a:extLst>
          </p:cNvPr>
          <p:cNvPicPr>
            <a:picLocks noChangeAspect="1"/>
          </p:cNvPicPr>
          <p:nvPr/>
        </p:nvPicPr>
        <p:blipFill>
          <a:blip r:embed="rId3"/>
          <a:stretch>
            <a:fillRect/>
          </a:stretch>
        </p:blipFill>
        <p:spPr>
          <a:xfrm>
            <a:off x="123323" y="3863243"/>
            <a:ext cx="5704198" cy="1394059"/>
          </a:xfrm>
          <a:prstGeom prst="rect">
            <a:avLst/>
          </a:prstGeom>
        </p:spPr>
      </p:pic>
      <p:sp>
        <p:nvSpPr>
          <p:cNvPr id="7" name="TextBox 6">
            <a:extLst>
              <a:ext uri="{FF2B5EF4-FFF2-40B4-BE49-F238E27FC236}">
                <a16:creationId xmlns:a16="http://schemas.microsoft.com/office/drawing/2014/main" id="{64E762EB-2848-4E51-A454-AD26F33C55CC}"/>
              </a:ext>
            </a:extLst>
          </p:cNvPr>
          <p:cNvSpPr txBox="1"/>
          <p:nvPr/>
        </p:nvSpPr>
        <p:spPr>
          <a:xfrm>
            <a:off x="258920" y="6132895"/>
            <a:ext cx="4792980" cy="523220"/>
          </a:xfrm>
          <a:prstGeom prst="rect">
            <a:avLst/>
          </a:prstGeom>
          <a:noFill/>
        </p:spPr>
        <p:txBody>
          <a:bodyPr wrap="square" rtlCol="0">
            <a:spAutoFit/>
          </a:bodyPr>
          <a:lstStyle/>
          <a:p>
            <a:pPr algn="l"/>
            <a:r>
              <a:rPr lang="en-SG" sz="1400" dirty="0" err="1"/>
              <a:t>Gatfield</a:t>
            </a:r>
            <a:r>
              <a:rPr lang="en-SG" sz="1400" dirty="0"/>
              <a:t> and Pieters, </a:t>
            </a:r>
            <a:r>
              <a:rPr lang="en-US" sz="1400" b="1" i="0" u="none" strike="noStrike" baseline="0" dirty="0">
                <a:latin typeface="Bliss-Heavy"/>
              </a:rPr>
              <a:t>Essential Role for Cholesterol in </a:t>
            </a:r>
            <a:r>
              <a:rPr lang="en-SG" sz="1400" b="1" i="0" u="none" strike="noStrike" baseline="0" dirty="0">
                <a:latin typeface="Bliss-Heavy"/>
              </a:rPr>
              <a:t>Entry of Mycobacteria into Macrophages</a:t>
            </a:r>
            <a:r>
              <a:rPr lang="en-SG" sz="1400" b="0" i="0" u="none" strike="noStrike" baseline="0" dirty="0">
                <a:latin typeface="Bliss-Heavy"/>
              </a:rPr>
              <a:t>, SCIENCE Vol 288, 2 June 2000</a:t>
            </a:r>
            <a:endParaRPr lang="en-SG" sz="1400" dirty="0"/>
          </a:p>
        </p:txBody>
      </p:sp>
      <p:pic>
        <p:nvPicPr>
          <p:cNvPr id="3" name="Picture 2">
            <a:extLst>
              <a:ext uri="{FF2B5EF4-FFF2-40B4-BE49-F238E27FC236}">
                <a16:creationId xmlns:a16="http://schemas.microsoft.com/office/drawing/2014/main" id="{F1BDA3DE-D49C-47D4-97BA-C3C4980FC1E5}"/>
              </a:ext>
            </a:extLst>
          </p:cNvPr>
          <p:cNvPicPr>
            <a:picLocks noChangeAspect="1"/>
          </p:cNvPicPr>
          <p:nvPr/>
        </p:nvPicPr>
        <p:blipFill>
          <a:blip r:embed="rId4"/>
          <a:stretch>
            <a:fillRect/>
          </a:stretch>
        </p:blipFill>
        <p:spPr>
          <a:xfrm>
            <a:off x="5827521" y="4114074"/>
            <a:ext cx="3057559" cy="2590905"/>
          </a:xfrm>
          <a:prstGeom prst="rect">
            <a:avLst/>
          </a:prstGeom>
        </p:spPr>
      </p:pic>
    </p:spTree>
    <p:extLst>
      <p:ext uri="{BB962C8B-B14F-4D97-AF65-F5344CB8AC3E}">
        <p14:creationId xmlns:p14="http://schemas.microsoft.com/office/powerpoint/2010/main" val="1625581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1E7A7-41FA-4ED4-9548-758902CDF211}"/>
              </a:ext>
            </a:extLst>
          </p:cNvPr>
          <p:cNvSpPr>
            <a:spLocks noGrp="1"/>
          </p:cNvSpPr>
          <p:nvPr>
            <p:ph type="title"/>
          </p:nvPr>
        </p:nvSpPr>
        <p:spPr/>
        <p:txBody>
          <a:bodyPr>
            <a:noAutofit/>
          </a:bodyPr>
          <a:lstStyle/>
          <a:p>
            <a:r>
              <a:rPr lang="en-US" sz="4000" dirty="0"/>
              <a:t>TACO protein (Coronin-1) prevents </a:t>
            </a:r>
            <a:r>
              <a:rPr lang="en-US" sz="4000" dirty="0" err="1"/>
              <a:t>phagolysosomal</a:t>
            </a:r>
            <a:r>
              <a:rPr lang="en-US" sz="4000" dirty="0"/>
              <a:t> fusion</a:t>
            </a:r>
            <a:endParaRPr lang="en-SG" sz="4000" dirty="0"/>
          </a:p>
        </p:txBody>
      </p:sp>
      <p:pic>
        <p:nvPicPr>
          <p:cNvPr id="5" name="Content Placeholder 4">
            <a:extLst>
              <a:ext uri="{FF2B5EF4-FFF2-40B4-BE49-F238E27FC236}">
                <a16:creationId xmlns:a16="http://schemas.microsoft.com/office/drawing/2014/main" id="{8CE8638D-D558-4FBD-A4E9-B626711BCCE7}"/>
              </a:ext>
            </a:extLst>
          </p:cNvPr>
          <p:cNvPicPr>
            <a:picLocks noGrp="1" noChangeAspect="1"/>
          </p:cNvPicPr>
          <p:nvPr>
            <p:ph idx="1"/>
          </p:nvPr>
        </p:nvPicPr>
        <p:blipFill>
          <a:blip r:embed="rId3"/>
          <a:stretch>
            <a:fillRect/>
          </a:stretch>
        </p:blipFill>
        <p:spPr>
          <a:xfrm>
            <a:off x="841424" y="1857523"/>
            <a:ext cx="7461151" cy="3719916"/>
          </a:xfrm>
        </p:spPr>
      </p:pic>
      <p:sp>
        <p:nvSpPr>
          <p:cNvPr id="6" name="TextBox 5">
            <a:extLst>
              <a:ext uri="{FF2B5EF4-FFF2-40B4-BE49-F238E27FC236}">
                <a16:creationId xmlns:a16="http://schemas.microsoft.com/office/drawing/2014/main" id="{3DAD7D74-0115-4A21-8F11-860F1EFC16E3}"/>
              </a:ext>
            </a:extLst>
          </p:cNvPr>
          <p:cNvSpPr txBox="1"/>
          <p:nvPr/>
        </p:nvSpPr>
        <p:spPr>
          <a:xfrm>
            <a:off x="2236469" y="5121765"/>
            <a:ext cx="3809949" cy="276999"/>
          </a:xfrm>
          <a:prstGeom prst="rect">
            <a:avLst/>
          </a:prstGeom>
          <a:noFill/>
        </p:spPr>
        <p:txBody>
          <a:bodyPr wrap="square" rtlCol="0">
            <a:spAutoFit/>
          </a:bodyPr>
          <a:lstStyle/>
          <a:p>
            <a:r>
              <a:rPr lang="en-SG" sz="1200" dirty="0"/>
              <a:t>Tryptophane aspartate-containing coat protein</a:t>
            </a:r>
          </a:p>
        </p:txBody>
      </p:sp>
      <p:sp>
        <p:nvSpPr>
          <p:cNvPr id="10" name="TextBox 9">
            <a:extLst>
              <a:ext uri="{FF2B5EF4-FFF2-40B4-BE49-F238E27FC236}">
                <a16:creationId xmlns:a16="http://schemas.microsoft.com/office/drawing/2014/main" id="{631780C0-A505-40D5-B7F1-4F40727CA62E}"/>
              </a:ext>
            </a:extLst>
          </p:cNvPr>
          <p:cNvSpPr txBox="1"/>
          <p:nvPr/>
        </p:nvSpPr>
        <p:spPr>
          <a:xfrm>
            <a:off x="3697704" y="6334780"/>
            <a:ext cx="5512069" cy="523220"/>
          </a:xfrm>
          <a:prstGeom prst="rect">
            <a:avLst/>
          </a:prstGeom>
          <a:noFill/>
        </p:spPr>
        <p:txBody>
          <a:bodyPr wrap="square" rtlCol="0">
            <a:spAutoFit/>
          </a:bodyPr>
          <a:lstStyle/>
          <a:p>
            <a:pPr algn="l"/>
            <a:r>
              <a:rPr lang="en-SG" sz="1400" dirty="0"/>
              <a:t>Image from:  Jean Pieters,</a:t>
            </a:r>
            <a:r>
              <a:rPr lang="en-US" sz="1400" b="1" i="0" u="none" strike="noStrike" baseline="0" dirty="0">
                <a:latin typeface="Bliss-Heavy"/>
              </a:rPr>
              <a:t> </a:t>
            </a:r>
            <a:r>
              <a:rPr lang="en-SG" sz="1400" b="1" i="0" u="none" strike="noStrike" baseline="0" dirty="0">
                <a:latin typeface="Bliss-Heavy"/>
              </a:rPr>
              <a:t>Entry and survival </a:t>
            </a:r>
            <a:r>
              <a:rPr lang="en-SG" sz="1400" b="1" dirty="0">
                <a:latin typeface="Bliss-Heavy"/>
              </a:rPr>
              <a:t>of pathogenic mycobacteria in macrophages</a:t>
            </a:r>
            <a:r>
              <a:rPr lang="en-SG" sz="1400" b="0" i="0" u="none" strike="noStrike" baseline="0" dirty="0">
                <a:latin typeface="Bliss-Heavy"/>
              </a:rPr>
              <a:t>, Microbes and Infection Vol 3, 2 June 2000</a:t>
            </a:r>
            <a:endParaRPr lang="en-SG" sz="1400" dirty="0"/>
          </a:p>
        </p:txBody>
      </p:sp>
      <p:cxnSp>
        <p:nvCxnSpPr>
          <p:cNvPr id="12" name="Straight Arrow Connector 11">
            <a:extLst>
              <a:ext uri="{FF2B5EF4-FFF2-40B4-BE49-F238E27FC236}">
                <a16:creationId xmlns:a16="http://schemas.microsoft.com/office/drawing/2014/main" id="{3E11240D-2D58-4CE5-B971-DEE0C79C0627}"/>
              </a:ext>
            </a:extLst>
          </p:cNvPr>
          <p:cNvCxnSpPr>
            <a:cxnSpLocks/>
            <a:stCxn id="6" idx="0"/>
          </p:cNvCxnSpPr>
          <p:nvPr/>
        </p:nvCxnSpPr>
        <p:spPr>
          <a:xfrm flipV="1">
            <a:off x="4141444" y="4785360"/>
            <a:ext cx="0" cy="3364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7E49495C-7447-47EC-B7DD-9EFEF1441719}"/>
              </a:ext>
            </a:extLst>
          </p:cNvPr>
          <p:cNvSpPr/>
          <p:nvPr/>
        </p:nvSpPr>
        <p:spPr>
          <a:xfrm>
            <a:off x="1716505" y="3810000"/>
            <a:ext cx="45719" cy="45719"/>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4" name="Oval 13">
            <a:extLst>
              <a:ext uri="{FF2B5EF4-FFF2-40B4-BE49-F238E27FC236}">
                <a16:creationId xmlns:a16="http://schemas.microsoft.com/office/drawing/2014/main" id="{01F0CBF2-4F75-43BE-8CBD-BB751A710F57}"/>
              </a:ext>
            </a:extLst>
          </p:cNvPr>
          <p:cNvSpPr/>
          <p:nvPr/>
        </p:nvSpPr>
        <p:spPr>
          <a:xfrm>
            <a:off x="1564107" y="3962400"/>
            <a:ext cx="45719" cy="45719"/>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5" name="Oval 14">
            <a:extLst>
              <a:ext uri="{FF2B5EF4-FFF2-40B4-BE49-F238E27FC236}">
                <a16:creationId xmlns:a16="http://schemas.microsoft.com/office/drawing/2014/main" id="{66BAEA23-C24E-40A0-8583-EFC09FFEF84C}"/>
              </a:ext>
            </a:extLst>
          </p:cNvPr>
          <p:cNvSpPr/>
          <p:nvPr/>
        </p:nvSpPr>
        <p:spPr>
          <a:xfrm>
            <a:off x="1403687" y="4170946"/>
            <a:ext cx="45719" cy="45719"/>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7" name="Oval 16">
            <a:extLst>
              <a:ext uri="{FF2B5EF4-FFF2-40B4-BE49-F238E27FC236}">
                <a16:creationId xmlns:a16="http://schemas.microsoft.com/office/drawing/2014/main" id="{20E2BB97-6FE4-4A81-B90A-0B958DD6EC85}"/>
              </a:ext>
            </a:extLst>
          </p:cNvPr>
          <p:cNvSpPr/>
          <p:nvPr/>
        </p:nvSpPr>
        <p:spPr>
          <a:xfrm>
            <a:off x="1868905" y="5598686"/>
            <a:ext cx="45719" cy="45719"/>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8" name="TextBox 17">
            <a:extLst>
              <a:ext uri="{FF2B5EF4-FFF2-40B4-BE49-F238E27FC236}">
                <a16:creationId xmlns:a16="http://schemas.microsoft.com/office/drawing/2014/main" id="{F9EEA9FA-9BB7-41BF-90E2-21352DC5B34E}"/>
              </a:ext>
            </a:extLst>
          </p:cNvPr>
          <p:cNvSpPr txBox="1"/>
          <p:nvPr/>
        </p:nvSpPr>
        <p:spPr>
          <a:xfrm>
            <a:off x="2018896" y="5483045"/>
            <a:ext cx="1861887" cy="276999"/>
          </a:xfrm>
          <a:prstGeom prst="rect">
            <a:avLst/>
          </a:prstGeom>
          <a:noFill/>
        </p:spPr>
        <p:txBody>
          <a:bodyPr wrap="square" rtlCol="0">
            <a:spAutoFit/>
          </a:bodyPr>
          <a:lstStyle>
            <a:defPPr>
              <a:defRPr lang="en-US"/>
            </a:defPPr>
            <a:lvl1pPr>
              <a:defRPr sz="1200"/>
            </a:lvl1pPr>
          </a:lstStyle>
          <a:p>
            <a:r>
              <a:rPr lang="en-SG" dirty="0"/>
              <a:t>Cholesterol</a:t>
            </a:r>
          </a:p>
        </p:txBody>
      </p:sp>
    </p:spTree>
    <p:extLst>
      <p:ext uri="{BB962C8B-B14F-4D97-AF65-F5344CB8AC3E}">
        <p14:creationId xmlns:p14="http://schemas.microsoft.com/office/powerpoint/2010/main" val="341632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7" grpId="0" animBg="1"/>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0CFBF534-8027-42D1-B420-30C3E40A0281}"/>
              </a:ext>
            </a:extLst>
          </p:cNvPr>
          <p:cNvGraphicFramePr>
            <a:graphicFrameLocks noGrp="1"/>
          </p:cNvGraphicFramePr>
          <p:nvPr>
            <p:ph idx="1"/>
            <p:extLst>
              <p:ext uri="{D42A27DB-BD31-4B8C-83A1-F6EECF244321}">
                <p14:modId xmlns:p14="http://schemas.microsoft.com/office/powerpoint/2010/main" val="1691041393"/>
              </p:ext>
            </p:extLst>
          </p:nvPr>
        </p:nvGraphicFramePr>
        <p:xfrm>
          <a:off x="628649" y="968829"/>
          <a:ext cx="7886700" cy="4394200"/>
        </p:xfrm>
        <a:graphic>
          <a:graphicData uri="http://schemas.openxmlformats.org/drawingml/2006/table">
            <a:tbl>
              <a:tblPr firstRow="1" bandRow="1">
                <a:tableStyleId>{0505E3EF-67EA-436B-97B2-0124C06EBD24}</a:tableStyleId>
              </a:tblPr>
              <a:tblGrid>
                <a:gridCol w="764721">
                  <a:extLst>
                    <a:ext uri="{9D8B030D-6E8A-4147-A177-3AD203B41FA5}">
                      <a16:colId xmlns:a16="http://schemas.microsoft.com/office/drawing/2014/main" val="2733882383"/>
                    </a:ext>
                  </a:extLst>
                </a:gridCol>
                <a:gridCol w="5747659">
                  <a:extLst>
                    <a:ext uri="{9D8B030D-6E8A-4147-A177-3AD203B41FA5}">
                      <a16:colId xmlns:a16="http://schemas.microsoft.com/office/drawing/2014/main" val="3511971651"/>
                    </a:ext>
                  </a:extLst>
                </a:gridCol>
                <a:gridCol w="1374320">
                  <a:extLst>
                    <a:ext uri="{9D8B030D-6E8A-4147-A177-3AD203B41FA5}">
                      <a16:colId xmlns:a16="http://schemas.microsoft.com/office/drawing/2014/main" val="131806412"/>
                    </a:ext>
                  </a:extLst>
                </a:gridCol>
              </a:tblGrid>
              <a:tr h="370840">
                <a:tc>
                  <a:txBody>
                    <a:bodyPr/>
                    <a:lstStyle/>
                    <a:p>
                      <a:r>
                        <a:rPr lang="en-SG" dirty="0"/>
                        <a:t>YEAR</a:t>
                      </a:r>
                    </a:p>
                  </a:txBody>
                  <a:tcPr/>
                </a:tc>
                <a:tc>
                  <a:txBody>
                    <a:bodyPr/>
                    <a:lstStyle/>
                    <a:p>
                      <a:r>
                        <a:rPr lang="en-SG" dirty="0"/>
                        <a:t>FINDING</a:t>
                      </a:r>
                    </a:p>
                  </a:txBody>
                  <a:tcPr/>
                </a:tc>
                <a:tc>
                  <a:txBody>
                    <a:bodyPr/>
                    <a:lstStyle/>
                    <a:p>
                      <a:r>
                        <a:rPr lang="en-SG" dirty="0"/>
                        <a:t>Ref</a:t>
                      </a:r>
                    </a:p>
                  </a:txBody>
                  <a:tcPr/>
                </a:tc>
                <a:extLst>
                  <a:ext uri="{0D108BD9-81ED-4DB2-BD59-A6C34878D82A}">
                    <a16:rowId xmlns:a16="http://schemas.microsoft.com/office/drawing/2014/main" val="2973473273"/>
                  </a:ext>
                </a:extLst>
              </a:tr>
              <a:tr h="370840">
                <a:tc>
                  <a:txBody>
                    <a:bodyPr/>
                    <a:lstStyle/>
                    <a:p>
                      <a:r>
                        <a:rPr lang="en-SG" dirty="0"/>
                        <a:t>2000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800" b="0" kern="1200" dirty="0">
                          <a:solidFill>
                            <a:schemeClr val="dk1"/>
                          </a:solidFill>
                          <a:latin typeface="+mn-lt"/>
                          <a:ea typeface="+mn-ea"/>
                          <a:cs typeface="+mn-cs"/>
                        </a:rPr>
                        <a:t>Cholesterol needed for MTB to infect macrophages, </a:t>
                      </a:r>
                    </a:p>
                    <a:p>
                      <a:pPr marL="0" marR="0" lvl="0" indent="0" algn="l" defTabSz="914400" rtl="0" eaLnBrk="1" fontAlgn="auto" latinLnBrk="0" hangingPunct="1">
                        <a:lnSpc>
                          <a:spcPct val="100000"/>
                        </a:lnSpc>
                        <a:spcBef>
                          <a:spcPts val="0"/>
                        </a:spcBef>
                        <a:spcAft>
                          <a:spcPts val="0"/>
                        </a:spcAft>
                        <a:buClrTx/>
                        <a:buSzTx/>
                        <a:buFontTx/>
                        <a:buNone/>
                        <a:tabLst/>
                        <a:defRPr/>
                      </a:pPr>
                      <a:r>
                        <a:rPr lang="en-SG" sz="1800" b="0" kern="1200" dirty="0">
                          <a:solidFill>
                            <a:schemeClr val="dk1"/>
                          </a:solidFill>
                          <a:latin typeface="+mn-lt"/>
                          <a:ea typeface="+mn-ea"/>
                          <a:cs typeface="+mn-cs"/>
                        </a:rPr>
                        <a:t>Reduce cholesterol = limit entry</a:t>
                      </a:r>
                    </a:p>
                    <a:p>
                      <a:pPr marL="0" marR="0" lvl="0" indent="0" algn="l" defTabSz="914400" rtl="0" eaLnBrk="1" fontAlgn="auto" latinLnBrk="0" hangingPunct="1">
                        <a:lnSpc>
                          <a:spcPct val="100000"/>
                        </a:lnSpc>
                        <a:spcBef>
                          <a:spcPts val="0"/>
                        </a:spcBef>
                        <a:spcAft>
                          <a:spcPts val="0"/>
                        </a:spcAft>
                        <a:buClrTx/>
                        <a:buSzTx/>
                        <a:buFontTx/>
                        <a:buNone/>
                        <a:tabLst/>
                        <a:defRPr/>
                      </a:pPr>
                      <a:r>
                        <a:rPr lang="en-SG" sz="1800" b="0" kern="1200" dirty="0">
                          <a:solidFill>
                            <a:schemeClr val="dk1"/>
                          </a:solidFill>
                          <a:latin typeface="+mn-lt"/>
                          <a:ea typeface="+mn-ea"/>
                          <a:cs typeface="+mn-cs"/>
                        </a:rPr>
                        <a:t>TACO protein associated with phagosome membrane in a cholesterol dependent manner</a:t>
                      </a:r>
                    </a:p>
                  </a:txBody>
                  <a:tcPr/>
                </a:tc>
                <a:tc>
                  <a:txBody>
                    <a:bodyPr/>
                    <a:lstStyle/>
                    <a:p>
                      <a:r>
                        <a:rPr lang="en-SG" sz="1600" dirty="0" err="1"/>
                        <a:t>Gatfield</a:t>
                      </a:r>
                      <a:r>
                        <a:rPr lang="en-SG" sz="1600" dirty="0"/>
                        <a:t> and </a:t>
                      </a:r>
                      <a:r>
                        <a:rPr lang="en-SG" sz="1600" dirty="0" err="1"/>
                        <a:t>Peiters</a:t>
                      </a:r>
                      <a:endParaRPr lang="en-SG" sz="1600" dirty="0"/>
                    </a:p>
                  </a:txBody>
                  <a:tcPr/>
                </a:tc>
                <a:extLst>
                  <a:ext uri="{0D108BD9-81ED-4DB2-BD59-A6C34878D82A}">
                    <a16:rowId xmlns:a16="http://schemas.microsoft.com/office/drawing/2014/main" val="204582873"/>
                  </a:ext>
                </a:extLst>
              </a:tr>
              <a:tr h="370840">
                <a:tc>
                  <a:txBody>
                    <a:bodyPr/>
                    <a:lstStyle/>
                    <a:p>
                      <a:r>
                        <a:rPr lang="en-SG" dirty="0"/>
                        <a:t>2005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800" b="0" kern="1200" dirty="0">
                          <a:solidFill>
                            <a:schemeClr val="dk1"/>
                          </a:solidFill>
                          <a:latin typeface="+mn-lt"/>
                          <a:ea typeface="+mn-ea"/>
                          <a:cs typeface="+mn-cs"/>
                        </a:rPr>
                        <a:t>Depletion of cholesterol from M. avium infected macrophages enabled </a:t>
                      </a:r>
                      <a:r>
                        <a:rPr lang="en-SG" sz="1800" b="0" kern="1200" dirty="0" err="1">
                          <a:solidFill>
                            <a:schemeClr val="dk1"/>
                          </a:solidFill>
                          <a:latin typeface="+mn-lt"/>
                          <a:ea typeface="+mn-ea"/>
                          <a:cs typeface="+mn-cs"/>
                        </a:rPr>
                        <a:t>phagolysosomal</a:t>
                      </a:r>
                      <a:r>
                        <a:rPr lang="en-SG" sz="1800" b="0" kern="1200" dirty="0">
                          <a:solidFill>
                            <a:schemeClr val="dk1"/>
                          </a:solidFill>
                          <a:latin typeface="+mn-lt"/>
                          <a:ea typeface="+mn-ea"/>
                          <a:cs typeface="+mn-cs"/>
                        </a:rPr>
                        <a:t> fusion</a:t>
                      </a:r>
                    </a:p>
                  </a:txBody>
                  <a:tcPr/>
                </a:tc>
                <a:tc>
                  <a:txBody>
                    <a:bodyPr/>
                    <a:lstStyle/>
                    <a:p>
                      <a:r>
                        <a:rPr lang="en-SG" sz="1600" dirty="0"/>
                        <a:t>de </a:t>
                      </a:r>
                      <a:r>
                        <a:rPr lang="en-SG" sz="1600" dirty="0" err="1"/>
                        <a:t>Chastellier</a:t>
                      </a:r>
                      <a:r>
                        <a:rPr lang="en-SG" sz="1600" dirty="0"/>
                        <a:t> and </a:t>
                      </a:r>
                      <a:r>
                        <a:rPr lang="en-SG" sz="1600" dirty="0" err="1"/>
                        <a:t>Thilo</a:t>
                      </a:r>
                      <a:endParaRPr lang="en-SG" sz="1600" dirty="0"/>
                    </a:p>
                  </a:txBody>
                  <a:tcPr/>
                </a:tc>
                <a:extLst>
                  <a:ext uri="{0D108BD9-81ED-4DB2-BD59-A6C34878D82A}">
                    <a16:rowId xmlns:a16="http://schemas.microsoft.com/office/drawing/2014/main" val="3966019129"/>
                  </a:ext>
                </a:extLst>
              </a:tr>
              <a:tr h="370840">
                <a:tc>
                  <a:txBody>
                    <a:bodyPr/>
                    <a:lstStyle/>
                    <a:p>
                      <a:pPr marL="0" algn="l" defTabSz="914400" rtl="0" eaLnBrk="1" latinLnBrk="0" hangingPunct="1"/>
                      <a:r>
                        <a:rPr lang="en-SG" sz="1800" kern="1200" dirty="0">
                          <a:solidFill>
                            <a:schemeClr val="dk1"/>
                          </a:solidFill>
                          <a:latin typeface="+mn-lt"/>
                          <a:ea typeface="+mn-ea"/>
                          <a:cs typeface="+mn-cs"/>
                        </a:rPr>
                        <a:t>2007</a:t>
                      </a:r>
                    </a:p>
                  </a:txBody>
                  <a:tcPr/>
                </a:tc>
                <a:tc>
                  <a:txBody>
                    <a:bodyPr/>
                    <a:lstStyle/>
                    <a:p>
                      <a:pPr marL="0" algn="l" defTabSz="914400" rtl="0" eaLnBrk="1" latinLnBrk="0" hangingPunct="1"/>
                      <a:r>
                        <a:rPr lang="en-SG" sz="1800" kern="1200" dirty="0">
                          <a:solidFill>
                            <a:schemeClr val="dk1"/>
                          </a:solidFill>
                          <a:latin typeface="+mn-lt"/>
                          <a:ea typeface="+mn-ea"/>
                          <a:cs typeface="+mn-cs"/>
                        </a:rPr>
                        <a:t>Genes encoding cholesterol catabolism are turned on,  enabling MTB to survive in macrophages</a:t>
                      </a:r>
                    </a:p>
                  </a:txBody>
                  <a:tcPr/>
                </a:tc>
                <a:tc>
                  <a:txBody>
                    <a:bodyPr/>
                    <a:lstStyle/>
                    <a:p>
                      <a:pPr marL="0" algn="l" defTabSz="914400" rtl="0" eaLnBrk="1" latinLnBrk="0" hangingPunct="1"/>
                      <a:r>
                        <a:rPr lang="en-SG" sz="1600" kern="1200" dirty="0">
                          <a:solidFill>
                            <a:schemeClr val="dk1"/>
                          </a:solidFill>
                          <a:latin typeface="+mn-lt"/>
                          <a:ea typeface="+mn-ea"/>
                          <a:cs typeface="+mn-cs"/>
                        </a:rPr>
                        <a:t>Van der </a:t>
                      </a:r>
                      <a:r>
                        <a:rPr lang="en-SG" sz="1600" kern="1200" dirty="0" err="1">
                          <a:solidFill>
                            <a:schemeClr val="dk1"/>
                          </a:solidFill>
                          <a:latin typeface="+mn-lt"/>
                          <a:ea typeface="+mn-ea"/>
                          <a:cs typeface="+mn-cs"/>
                        </a:rPr>
                        <a:t>Geize</a:t>
                      </a:r>
                      <a:endParaRPr lang="en-SG" sz="1600" kern="1200" dirty="0">
                        <a:solidFill>
                          <a:schemeClr val="dk1"/>
                        </a:solidFill>
                        <a:latin typeface="+mn-lt"/>
                        <a:ea typeface="+mn-ea"/>
                        <a:cs typeface="+mn-cs"/>
                      </a:endParaRPr>
                    </a:p>
                  </a:txBody>
                  <a:tcPr/>
                </a:tc>
                <a:extLst>
                  <a:ext uri="{0D108BD9-81ED-4DB2-BD59-A6C34878D82A}">
                    <a16:rowId xmlns:a16="http://schemas.microsoft.com/office/drawing/2014/main" val="1961731569"/>
                  </a:ext>
                </a:extLst>
              </a:tr>
              <a:tr h="370840">
                <a:tc>
                  <a:txBody>
                    <a:bodyPr/>
                    <a:lstStyle/>
                    <a:p>
                      <a:pPr marL="0" algn="l" defTabSz="914400" rtl="0" eaLnBrk="1" latinLnBrk="0" hangingPunct="1"/>
                      <a:r>
                        <a:rPr lang="en-SG" sz="1800" kern="1200" dirty="0">
                          <a:solidFill>
                            <a:schemeClr val="dk1"/>
                          </a:solidFill>
                          <a:latin typeface="+mn-lt"/>
                          <a:ea typeface="+mn-ea"/>
                          <a:cs typeface="+mn-cs"/>
                        </a:rPr>
                        <a:t>2008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800" kern="1200" dirty="0">
                          <a:solidFill>
                            <a:schemeClr val="dk1"/>
                          </a:solidFill>
                          <a:latin typeface="+mn-lt"/>
                          <a:ea typeface="+mn-ea"/>
                          <a:cs typeface="+mn-cs"/>
                        </a:rPr>
                        <a:t>Mce4 operon needed to import cholesterol into </a:t>
                      </a:r>
                      <a:r>
                        <a:rPr lang="en-SG" sz="1800" kern="1200" dirty="0" err="1">
                          <a:solidFill>
                            <a:schemeClr val="dk1"/>
                          </a:solidFill>
                          <a:latin typeface="+mn-lt"/>
                          <a:ea typeface="+mn-ea"/>
                          <a:cs typeface="+mn-cs"/>
                        </a:rPr>
                        <a:t>Mtb</a:t>
                      </a:r>
                      <a:endParaRPr lang="en-SG" sz="1800" kern="1200" dirty="0">
                        <a:solidFill>
                          <a:schemeClr val="dk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SG" sz="1800" kern="1200" dirty="0" err="1">
                          <a:solidFill>
                            <a:schemeClr val="dk1"/>
                          </a:solidFill>
                          <a:latin typeface="+mn-lt"/>
                          <a:ea typeface="+mn-ea"/>
                          <a:cs typeface="+mn-cs"/>
                        </a:rPr>
                        <a:t>Mtb</a:t>
                      </a:r>
                      <a:r>
                        <a:rPr lang="en-SG" sz="1800" kern="1200" dirty="0">
                          <a:solidFill>
                            <a:schemeClr val="dk1"/>
                          </a:solidFill>
                          <a:latin typeface="+mn-lt"/>
                          <a:ea typeface="+mn-ea"/>
                          <a:cs typeface="+mn-cs"/>
                        </a:rPr>
                        <a:t> degrade sterol rings and the side chain of cholesterol to be used for energy, carbon and for virulence factors</a:t>
                      </a:r>
                    </a:p>
                  </a:txBody>
                  <a:tcPr/>
                </a:tc>
                <a:tc>
                  <a:txBody>
                    <a:bodyPr/>
                    <a:lstStyle/>
                    <a:p>
                      <a:pPr marL="0" algn="l" defTabSz="914400" rtl="0" eaLnBrk="1" latinLnBrk="0" hangingPunct="1"/>
                      <a:r>
                        <a:rPr lang="en-SG" sz="1600" kern="1200" dirty="0">
                          <a:solidFill>
                            <a:schemeClr val="dk1"/>
                          </a:solidFill>
                          <a:latin typeface="+mn-lt"/>
                          <a:ea typeface="+mn-ea"/>
                          <a:cs typeface="+mn-cs"/>
                        </a:rPr>
                        <a:t>Pandey</a:t>
                      </a:r>
                    </a:p>
                  </a:txBody>
                  <a:tcPr/>
                </a:tc>
                <a:extLst>
                  <a:ext uri="{0D108BD9-81ED-4DB2-BD59-A6C34878D82A}">
                    <a16:rowId xmlns:a16="http://schemas.microsoft.com/office/drawing/2014/main" val="2833318744"/>
                  </a:ext>
                </a:extLst>
              </a:tr>
              <a:tr h="370840">
                <a:tc>
                  <a:txBody>
                    <a:bodyPr/>
                    <a:lstStyle/>
                    <a:p>
                      <a:pPr marL="0" algn="l" defTabSz="914400" rtl="0" eaLnBrk="1" latinLnBrk="0" hangingPunct="1"/>
                      <a:r>
                        <a:rPr lang="en-SG" sz="1800" kern="1200" dirty="0">
                          <a:solidFill>
                            <a:schemeClr val="dk1"/>
                          </a:solidFill>
                          <a:latin typeface="+mn-lt"/>
                          <a:ea typeface="+mn-ea"/>
                          <a:cs typeface="+mn-cs"/>
                        </a:rPr>
                        <a:t>2008</a:t>
                      </a:r>
                    </a:p>
                  </a:txBody>
                  <a:tcPr/>
                </a:tc>
                <a:tc>
                  <a:txBody>
                    <a:bodyPr/>
                    <a:lstStyle/>
                    <a:p>
                      <a:pPr marL="0" algn="l" defTabSz="914400" rtl="0" eaLnBrk="1" latinLnBrk="0" hangingPunct="1"/>
                      <a:r>
                        <a:rPr lang="en-SG" sz="1800" kern="1200" dirty="0">
                          <a:solidFill>
                            <a:schemeClr val="dk1"/>
                          </a:solidFill>
                          <a:latin typeface="+mn-lt"/>
                          <a:ea typeface="+mn-ea"/>
                          <a:cs typeface="+mn-cs"/>
                        </a:rPr>
                        <a:t>Mycolic acid triggers differentiation of macrophages into foamy phenotype (large number of lipid filled bodies)</a:t>
                      </a:r>
                    </a:p>
                  </a:txBody>
                  <a:tcPr/>
                </a:tc>
                <a:tc>
                  <a:txBody>
                    <a:bodyPr/>
                    <a:lstStyle/>
                    <a:p>
                      <a:pPr marL="0" algn="l" defTabSz="914400" rtl="0" eaLnBrk="1" latinLnBrk="0" hangingPunct="1"/>
                      <a:r>
                        <a:rPr lang="en-SG" sz="1600" kern="1200" dirty="0" err="1">
                          <a:solidFill>
                            <a:schemeClr val="dk1"/>
                          </a:solidFill>
                          <a:latin typeface="+mn-lt"/>
                          <a:ea typeface="+mn-ea"/>
                          <a:cs typeface="+mn-cs"/>
                        </a:rPr>
                        <a:t>Peyron</a:t>
                      </a:r>
                      <a:endParaRPr lang="en-SG" sz="1600" kern="1200" dirty="0">
                        <a:solidFill>
                          <a:schemeClr val="dk1"/>
                        </a:solidFill>
                        <a:latin typeface="+mn-lt"/>
                        <a:ea typeface="+mn-ea"/>
                        <a:cs typeface="+mn-cs"/>
                      </a:endParaRPr>
                    </a:p>
                  </a:txBody>
                  <a:tcPr/>
                </a:tc>
                <a:extLst>
                  <a:ext uri="{0D108BD9-81ED-4DB2-BD59-A6C34878D82A}">
                    <a16:rowId xmlns:a16="http://schemas.microsoft.com/office/drawing/2014/main" val="439994623"/>
                  </a:ext>
                </a:extLst>
              </a:tr>
            </a:tbl>
          </a:graphicData>
        </a:graphic>
      </p:graphicFrame>
      <p:sp>
        <p:nvSpPr>
          <p:cNvPr id="5" name="Title 4">
            <a:extLst>
              <a:ext uri="{FF2B5EF4-FFF2-40B4-BE49-F238E27FC236}">
                <a16:creationId xmlns:a16="http://schemas.microsoft.com/office/drawing/2014/main" id="{11E4A2AF-7582-4A25-84A2-115DE7048109}"/>
              </a:ext>
            </a:extLst>
          </p:cNvPr>
          <p:cNvSpPr>
            <a:spLocks noGrp="1"/>
          </p:cNvSpPr>
          <p:nvPr>
            <p:ph type="title"/>
          </p:nvPr>
        </p:nvSpPr>
        <p:spPr>
          <a:xfrm>
            <a:off x="628649" y="365126"/>
            <a:ext cx="8406493" cy="603703"/>
          </a:xfrm>
        </p:spPr>
        <p:txBody>
          <a:bodyPr>
            <a:normAutofit/>
          </a:bodyPr>
          <a:lstStyle/>
          <a:p>
            <a:r>
              <a:rPr lang="en-SG" sz="3200" dirty="0"/>
              <a:t>Timeline: Cholesterol, Statins and TB</a:t>
            </a:r>
          </a:p>
        </p:txBody>
      </p:sp>
    </p:spTree>
    <p:extLst>
      <p:ext uri="{BB962C8B-B14F-4D97-AF65-F5344CB8AC3E}">
        <p14:creationId xmlns:p14="http://schemas.microsoft.com/office/powerpoint/2010/main" val="404041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__PART_0" val="eyIkaWQiOiIxIiwiQ3VsdHVyZUluZm9OYW1lIjoiZW4tVVMiLCJTdHlsZU5hbWUiOm51bGwsIlZlcnNpb24iOnsiJGlkIjoiMiIsIlZlcnNpb24iOiIzLjMuMiIsIk9yaWdpbmFsQXNzZW1ibHlWZXJzaW9uIjoiNS4wMC4wMC4wMCIsIkVkaXRpb24iOiJQcm8iLCJJc1BsdXNFZGl0aW9uIjp0cnVlLCJJc1Byb0VkaXRpb24iOnRydWV9LCJFZmZlY3QiOjEsIlN0eWxlIjp7IiRpZCI6IjMiLCJUaW1lYmFuZFN0eWxlIjp7IiRpZCI6IjQiLCJTY2FsZU1hcmtpbmciOjEsIlNoYXBlIjoxMCwiU2hhcGVTdHlsZSI6eyIkaWQiOiI1IiwiTWFyZ2luIjp7IiRpZCI6IjYiLCJUb3AiOjAsIkxlZnQiOjEwLCJSaWdodCI6MTAsIkJvdHRvbSI6MH0sIlBhZGRpbmciOnsiJGlkIjoiNyIsIlRvcCI6MywiTGVmdCI6MCwiUmlnaHQiOjAsIkJvdHRvbSI6M30sIkJhY2tncm91bmQiOnsiJGlkIjoiOCIsIkNvbG9yIjp7IiRpZCI6IjkiLCJBIjoyNTUsIlIiOjY4LCJHIjo4NCwiQiI6MTA2fX0sIklzVmlzaWJsZSI6dHJ1ZSwiV2lkdGgiOjg1OC4wLCJIZWlnaHQiOjIwLjAsIkJvcmRlclN0eWxlIjp7IiRpZCI6IjEwIiwiTGluZUNvbG9yIjp7IiRpZCI6IjExIiwiJHR5cGUiOiJOTFJFLkNvbW1vbi5Eb20uU29saWRDb2xvckJydXNoLCBOTFJFLkNvbW1vbiIsIkNvbG9yIjp7IiRpZCI6IjEyIiwiQSI6MjU1LCJSIjoyNTUsIkciOjAsIkIiOjB9fSwiTGluZVdlaWdodCI6MC4wLCJMaW5lVHlwZSI6MCwiUGFyZW50U3R5bGUiOm51bGx9LCJQYXJlbnRTdHlsZSI6bnVsbH0sIlJpZ2h0RW5kQ2Fwc1N0eWxlIjp7IiRpZCI6IjEzIiwiRm9udFNldHRpbmdzIjp7IiRpZCI6IjE0IiwiRm9udFNpemUiOjE4LCJGb250TmFtZSI6IkNhbGlicmkiLCJJc0JvbGQiOnRydWUsIklzSXRhbGljIjpmYWxzZSwiSXNVbmRlcmxpbmVkIjpmYWxzZSwiUGFyZW50U3R5bGUiOm51bGx9LCJBdXRvU2l6ZSI6MCwiRm9yZWdyb3VuZCI6eyIkaWQiOiIxNSIsIkNvbG9yIjp7IiRpZCI6IjE2IiwiQSI6MjU1LCJSIjoyMzcsIkciOjEyNSwiQiI6NDl9fSwiTWF4V2lkdGgiOiJJbmZpbml0eSIsIk1heEhlaWdodCI6IkluZmluaXR5IiwiU21hcnRGb3JlZ3JvdW5kSXNBY3RpdmUiOmZhbHNlLCJIb3Jpem9udGFsQWxpZ25tZW50IjowLCJWZXJ0aWNhbEFsaWdubWVudCI6MCwiU21hcnRGb3JlZ3JvdW5kIjpudWxsLCJCYWNrZ3JvdW5kRmlsbFR5cGUiOjAsIk1hcmdpbiI6eyIkaWQiOiIxNyIsIlRvcCI6MCwiTGVmdCI6MCwiUmlnaHQiOjIwLCJCb3R0b20iOjB9LCJQYWRkaW5nIjp7IiRpZCI6IjE4IiwiVG9wIjowLCJMZWZ0IjowLCJSaWdodCI6MCwiQm90dG9tIjowfSwiQmFja2dyb3VuZCI6eyIkaWQiOiIxOSIsIkNvbG9yIjp7IiRpZCI6IjIwIiwiQSI6ODksIlIiOjAsIkciOjAsIkIiOjB9fSwiSXNWaXNpYmxlIjp0cnVlLCJXaWR0aCI6MC4wLCJIZWlnaHQiOjAuMCwiQm9yZGVyU3R5bGUiOm51bGwsIlBhcmVudFN0eWxlIjpudWxsfSwiTGVmdEVuZENhcHNTdHlsZSI6eyIkaWQiOiIyMSIsIkZvbnRTZXR0aW5ncyI6eyIkaWQiOiIyMiIsIkZvbnRTaXplIjoxOCwiRm9udE5hbWUiOiJDYWxpYnJpIiwiSXNCb2xkIjp0cnVlLCJJc0l0YWxpYyI6ZmFsc2UsIklzVW5kZXJsaW5lZCI6ZmFsc2UsIlBhcmVudFN0eWxlIjpudWxsfSwiQXV0b1NpemUiOjAsIkZvcmVncm91bmQiOnsiJGlkIjoiMjMiLCJDb2xvciI6eyIkaWQiOiIyNCIsIkEiOjI1NSwiUiI6MjM3LCJHIjoxMjUsIkIiOjQ5fX0sIk1heFdpZHRoIjoiSW5maW5pdHkiLCJNYXhIZWlnaHQiOiJJbmZpbml0eSIsIlNtYXJ0Rm9yZWdyb3VuZElzQWN0aXZlIjpmYWxzZSwiSG9yaXpvbnRhbEFsaWdubWVudCI6MCwiVmVydGljYWxBbGlnbm1lbnQiOjAsIlNtYXJ0Rm9yZWdyb3VuZCI6bnVsbCwiQmFja2dyb3VuZEZpbGxUeXBlIjowLCJNYXJnaW4iOnsiJGlkIjoiMjUiLCJUb3AiOjAsIkxlZnQiOjMxLCJSaWdodCI6MCwiQm90dG9tIjowfSwiUGFkZGluZyI6eyIkaWQiOiIyNiIsIlRvcCI6MCwiTGVmdCI6MCwiUmlnaHQiOjAsIkJvdHRvbSI6MH0sIkJhY2tncm91bmQiOnsiJGlkIjoiMjciLCJDb2xvciI6eyIkcmVmIjoiMjAifX0sIklzVmlzaWJsZSI6ZmFsc2UsIldpZHRoIjowLjAsIkhlaWdodCI6MC4wLCJCb3JkZXJTdHlsZSI6bnVsbCwiUGFyZW50U3R5bGUiOm51bGx9LCJUb2RheVRleHRTdHlsZSI6eyIkaWQiOiIyOCIsIkZvbnRTZXR0aW5ncyI6eyIkaWQiOiIyOSIsIkZvbnRTaXplIjoxMiwiRm9udE5hbWUiOiJDYWxpYnJpIiwiSXNCb2xkIjpmYWxzZSwiSXNJdGFsaWMiOmZhbHNlLCJJc1VuZGVybGluZWQiOmZhbHNlLCJQYXJlbnRTdHlsZSI6bnVsbH0sIkF1dG9TaXplIjowLCJGb3JlZ3JvdW5kIjp7IiRpZCI6IjMwIiwiQ29sb3IiOnsiJGlkIjoiMzEiLCJBIjoyNTUsIlIiOjAsIkciOjAsIkIiOjB9fSwiTWF4V2lkdGgiOjIwMC4wLCJNYXhIZWlnaHQiOiJJbmZpbml0eSIsIlNtYXJ0Rm9yZWdyb3VuZElzQWN0aXZlIjpmYWxzZSwiSG9yaXpvbnRhbEFsaWdubWVudCI6MCwiVmVydGljYWxBbGlnbm1lbnQiOjAsIlNtYXJ0Rm9yZWdyb3VuZCI6bnVsbCwiQmFja2dyb3VuZEZpbGxUeXBlIjowLCJNYXJnaW4iOnsiJGlkIjoiMzIiLCJUb3AiOjAsIkxlZnQiOjAsIlJpZ2h0IjowLCJCb3R0b20iOjB9LCJQYWRkaW5nIjp7IiRpZCI6IjMzIiwiVG9wIjowLCJMZWZ0IjowLCJSaWdodCI6MCwiQm90dG9tIjowfSwiQmFja2dyb3VuZCI6eyIkaWQiOiIzNCIsIkNvbG9yIjp7IiRyZWYiOiIyMCJ9fSwiSXNWaXNpYmxlIjp0cnVlLCJXaWR0aCI6MC4wLCJIZWlnaHQiOjAuMCwiQm9yZGVyU3R5bGUiOm51bGwsIlBhcmVudFN0eWxlIjpudWxsfSwiVG9kYXlNYXJrZXJTdHlsZSI6eyIkaWQiOiIzNSIsIk1hcmdpbiI6eyIkaWQiOiIzNiIsIlRvcCI6MCwiTGVmdCI6MCwiUmlnaHQiOjAsIkJvdHRvbSI6MH0sIlBhZGRpbmciOnsiJGlkIjoiMzciLCJUb3AiOjAsIkxlZnQiOjAsIlJpZ2h0IjowLCJCb3R0b20iOjB9LCJCYWNrZ3JvdW5kIjp7IiRpZCI6IjM4IiwiQ29sb3IiOnsiJGlkIjoiMzkiLCJBIjoyNTUsIlIiOjI1NSwiRyI6MCwiQiI6MH19LCJJc1Zpc2libGUiOnRydWUsIldpZHRoIjowLjAsIkhlaWdodCI6MC4wLCJCb3JkZXJTdHlsZSI6bnVsbCwiUGFyZW50U3R5bGUiOm51bGx9LCJTY2FsZVN0eWxlIjp7IiRpZCI6IjQwIiwiU2hvd1NlZ21lbnRTZXBhcmF0b3JzIjpmYWxzZSwiU2VnbWVudFNlcGFyYXRvck9wYWNpdHkiOjMwLCJGb250U2V0dGluZ3MiOnsiJGlkIjoiNDEiLCJGb250U2l6ZSI6MTIsIkZvbnROYW1lIjoiQ2FsaWJyaSIsIklzQm9sZCI6ZmFsc2UsIklzSXRhbGljIjpmYWxzZSwiSXNVbmRlcmxpbmVkIjpmYWxzZSwiUGFyZW50U3R5bGUiOm51bGx9LCJBdXRvU2l6ZSI6MCwiRm9yZWdyb3VuZCI6eyIkaWQiOiI0MiIsIkNvbG9yIjp7IiRpZCI6IjQzIiwiQSI6MjU1LCJSIjoyNTUsIkciOjI1NSwiQiI6MjU1fX0sIk1heFdpZHRoIjoyMDAuMCwiTWF4SGVpZ2h0IjoiSW5maW5pdHkiLCJTbWFydEZvcmVncm91bmRJc0FjdGl2ZSI6ZmFsc2UsIkhvcml6b250YWxBbGlnbm1lbnQiOjAsIlZlcnRpY2FsQWxpZ25tZW50IjoxLCJTbWFydEZvcmVncm91bmQiOm51bGwsIkJhY2tncm91bmRGaWxsVHlwZSI6MCwiTWFyZ2luIjp7IiRpZCI6IjQ0IiwiVG9wIjowLCJMZWZ0Ijo1LCJSaWdodCI6MCwiQm90dG9tIjowfSwiUGFkZGluZyI6eyIkaWQiOiI0NSIsIlRvcCI6MCwiTGVmdCI6MCwiUmlnaHQiOjAsIkJvdHRvbSI6MH0sIkJhY2tncm91bmQiOnsiJGlkIjoiNDYiLCJDb2xvciI6eyIkcmVmIjoiMjAifX0sIklzVmlzaWJsZSI6dHJ1ZSwiV2lkdGgiOjAuMCwiSGVpZ2h0IjowLjAsIkJvcmRlclN0eWxlIjpudWxsLCJQYXJlbnRTdHlsZSI6bnVsbH0sIkVsYXBzZWRUaW1lQmFja2dyb3VuZCI6eyIkaWQiOiI0NyIsIkNvbG9yIjp7IiRpZCI6IjQ4IiwiQSI6MTkxLCJSIjoyNTUsIkciOjAsIkIiOjB9fSwiQXBwZW5kWWVhck9uWWVhckNoYW5nZSI6ZmFsc2UsIkVsYXBzZWRUaW1lRm9ybWF0IjoyLCJUb2RheU1hcmtlclBvc2l0aW9uIjozLCJRdWlja1Bvc2l0aW9uIjozLCJBYnNvbHV0ZVBvc2l0aW9uIjoxMTAuODk2MywiTWFyZ2luIjp7IiRpZCI6IjQ5IiwiVG9wIjowLCJMZWZ0IjoxMCwiUmlnaHQiOjEwLCJCb3R0b20iOjB9LCJQYWRkaW5nIjp7IiRpZCI6IjUwIiwiVG9wIjowLCJMZWZ0IjowLCJSaWdodCI6MCwiQm90dG9tIjowfSwiQmFja2dyb3VuZCI6eyIkaWQiOiI1MSIsIkNvbG9yIjp7IiRpZCI6IjUyIiwiQSI6MjU1LCJSIjo0NywiRyI6NTQsIkIiOjE1M319LCJJc1Zpc2libGUiOnRydWUsIldpZHRoIjowLjAsIkhlaWdodCI6MC4wLCJCb3JkZXJTdHlsZSI6bnVsbCwiUGFyZW50U3R5bGUiOm51bGx9LCJEZWZhdWx0TWlsZXN0b25lU3R5bGUiOnsiJGlkIjoiNTMiLCJTaGFwZSI6MiwiQ29ubmVjdG9yTWFyZ2luIjp7IiRpZCI6IjU0IiwiVG9wIjowLCJMZWZ0IjoyLCJSaWdodCI6MiwiQm90dG9tIjowfSwiQ29ubmVjdG9yU3R5bGUiOnsiJGlkIjoiNTUiLCJMaW5lQ29sb3IiOnsiJGlkIjoiNTYiLCIkdHlwZSI6Ik5MUkUuQ29tbW9uLkRvbS5Tb2xpZENvbG9yQnJ1c2gsIE5MUkUuQ29tbW9uIiwiQ29sb3IiOnsiJGlkIjoiNTciLCJBIjoxMjcsIlIiOjc5LCJHIjoxMjksIkIiOjE4OX19LCJMaW5lV2VpZ2h0IjoxLjAsIkxpbmVUeXBlIjowLCJQYXJlbnRTdHlsZSI6bnVsbH0sIklzQmVsb3dUaW1lYmFuZCI6ZmFsc2UsIlBvc2l0aW9uT25UYXNrIjowLCJIaWRlRGF0ZSI6ZmFsc2UsIlNoYXBlU2l6ZSI6MSwiU3BhY2luZyI6Mi4wLCJQYWRkaW5nIjp7IiRpZCI6IjU4IiwiVG9wIjo3LCJMZWZ0IjozLCJSaWdodCI6MCwiQm90dG9tIjoyfSwiU2hhcGVTdHlsZSI6eyIkaWQiOiI1OSIsIk1hcmdpbiI6eyIkaWQiOiI2MCIsIlRvcCI6MCwiTGVmdCI6MCwiUmlnaHQiOjAsIkJvdHRvbSI6MH0sIlBhZGRpbmciOnsiJGlkIjoiNjEiLCJUb3AiOjAsIkxlZnQiOjAsIlJpZ2h0IjowLCJCb3R0b20iOjB9LCJCYWNrZ3JvdW5kIjp7IiRpZCI6IjYyIiwiQ29sb3IiOnsiJGlkIjoiNjMiLCJBIjoyNTUsIlIiOjAsIkciOjExNCwiQiI6MTg4fX0sIklzVmlzaWJsZSI6dHJ1ZSwiV2lkdGgiOjEzLjAsIkhlaWdodCI6MTMuMCwiQm9yZGVyU3R5bGUiOnsiJGlkIjoiNjQiLCJMaW5lQ29sb3IiOnsiJGlkIjoiNjUiLCIkdHlwZSI6Ik5MUkUuQ29tbW9uLkRvbS5Tb2xpZENvbG9yQnJ1c2gsIE5MUkUuQ29tbW9uIiwiQ29sb3IiOnsiJGlkIjoiNjYiLCJBIjoyNTUsIlIiOjI1NSwiRyI6MCwiQiI6MH19LCJMaW5lV2VpZ2h0IjowLjAsIkxpbmVUeXBlIjowLCJQYXJlbnRTdHlsZSI6bnVsbH0sIlBhcmVudFN0eWxlIjpudWxsfSwiVGl0bGVTdHlsZSI6eyIkaWQiOiI2NyIsIkZvbnRTZXR0aW5ncyI6eyIkaWQiOiI2OCIsIkZvbnRTaXplIjoxMSwiRm9udE5hbWUiOiJDYWxpYnJpIiwiSXNCb2xkIjp0cnVlLCJJc0l0YWxpYyI6ZmFsc2UsIklzVW5kZXJsaW5lZCI6ZmFsc2UsIlBhcmVudFN0eWxlIjpudWxsfSwiQXV0b1NpemUiOjAsIkZvcmVncm91bmQiOnsiJGlkIjoiNjkiLCJDb2xvciI6eyIkaWQiOiI3MCIsIkEiOjI1NSwiUiI6MCwiRyI6MCwiQiI6MH19LCJNYXhXaWR0aCI6MjAwLjAsIk1heEhlaWdodCI6IkluZmluaXR5IiwiU21hcnRGb3JlZ3JvdW5kSXNBY3RpdmUiOmZhbHNlLCJIb3Jpem9udGFsQWxpZ25tZW50IjowLCJWZXJ0aWNhbEFsaWdubWVudCI6MCwiU21hcnRGb3JlZ3JvdW5kIjpudWxsLCJCYWNrZ3JvdW5kRmlsbFR5cGUiOjAsIk1hcmdpbiI6eyIkaWQiOiI3MSIsIlRvcCI6MCwiTGVmdCI6MCwiUmlnaHQiOjAsIkJvdHRvbSI6MH0sIlBhZGRpbmciOnsiJGlkIjoiNzIiLCJUb3AiOjAsIkxlZnQiOjAsIlJpZ2h0IjowLCJCb3R0b20iOjB9LCJCYWNrZ3JvdW5kIjp7IiRpZCI6IjczIiwiQ29sb3IiOnsiJHJlZiI6IjIwIn19LCJJc1Zpc2libGUiOnRydWUsIldpZHRoIjowLjAsIkhlaWdodCI6MC4wLCJCb3JkZXJTdHlsZSI6bnVsbCwiUGFyZW50U3R5bGUiOm51bGx9LCJEYXRlU3R5bGUiOnsiJGlkIjoiNzQiLCJGb250U2V0dGluZ3MiOnsiJGlkIjoiNzUiLCJGb250U2l6ZSI6MTAsIkZvbnROYW1lIjoiQ2FsaWJyaSIsIklzQm9sZCI6ZmFsc2UsIklzSXRhbGljIjpmYWxzZSwiSXNVbmRlcmxpbmVkIjpmYWxzZSwiUGFyZW50U3R5bGUiOm51bGx9LCJBdXRvU2l6ZSI6MCwiRm9yZWdyb3VuZCI6eyIkaWQiOiI3NiIsIkNvbG9yIjp7IiRpZCI6Ijc3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aWQiOiI3OCIsIlRvcCI6MCwiTGVmdCI6MCwiUmlnaHQiOjAsIkJvdHRvbSI6MH0sIlBhZGRpbmciOnsiJGlkIjoiNzkiLCJUb3AiOjAsIkxlZnQiOjAsIlJpZ2h0IjowLCJCb3R0b20iOjB9LCJCYWNrZ3JvdW5kIjp7IiRpZCI6IjgwIiwiQ29sb3IiOnsiJHJlZiI6IjIwIn19LCJJc1Zpc2libGUiOnRydWUsIldpZHRoIjowLjAsIkhlaWdodCI6MC4wLCJCb3JkZXJTdHlsZSI6bnVsbCwiUGFyZW50U3R5bGUiOm51bGx9LCJEYXRlRm9ybWF0Ijp7IiRpZCI6IjgxIiwiRm9ybWF0U3RyaW5nIjoiTU1NIGQiLCJTZXBhcmF0b3IiOiIvIiwiVXNlSW50ZXJuYXRpb25hbERhdGVGb3JtYXQiOmZhbHNlLCJEYXRlSXNWaXNpYmxlIjp0cnVlLCJUaW1lSXNWaXNpYmxlIjpmYWxzZSwiSG91ckRpZ2l0cyI6MSwiQW1QbURlc2lnbmF0b3IiOjIsIlRyaW0wME1pbnV0ZXMiOmZhbHNlLCJMYXN0S25vd25WaXNpYmlsaXR5U3RhdGUiOm51bGx9LCJXZWVrTnVtYmVyaW5nIjp7IiRpZCI6IjgyIiwiRm9ybWF0IjowLCJJc1Zpc2libGUiOmZhbHNlLCJMYXN0S25vd25WaXNpYmlsaXR5U3RhdGUiOmZhbHNlfSwiSXNWaXNpYmxlIjp0cnVlLCJQYXJlbnRTdHlsZSI6bnVsbH0sIkRlZmF1bHRUYXNrU3R5bGUiOnsiJGlkIjoiODMiLCJTaGFwZSI6MSwiU2hhcGVUaGlja25lc3MiOjAsIkR1cmF0aW9uRm9ybWF0IjowLCJJbmNsdWRlTm9uV29ya2luZ0RheXNJbkR1cmF0aW9uIjpmYWxzZSwiUGVyY2VudGFnZUNvbXBsZXRlU3R5bGUiOnsiJGlkIjoiODQiLCJGb250U2V0dGluZ3MiOnsiJGlkIjoiODUiLCJGb250U2l6ZSI6MTAsIkZvbnROYW1lIjoiQ2FsaWJyaSIsIklzQm9sZCI6ZmFsc2UsIklzSXRhbGljIjpmYWxzZSwiSXNVbmRlcmxpbmVkIjpmYWxzZSwiUGFyZW50U3R5bGUiOm51bGx9LCJBdXRvU2l6ZSI6MCwiRm9yZWdyb3VuZCI6eyIkaWQiOiI4NiIsIkNvbG9yIjp7IiRpZCI6Ijg3IiwiQSI6MjU1LCJSIjoyMzcsIkciOjEyNSwiQiI6NDl9fSwiTWF4V2lkdGgiOjIwMC4wLCJNYXhIZWlnaHQiOiJJbmZpbml0eSIsIlNtYXJ0Rm9yZWdyb3VuZElzQWN0aXZlIjpmYWxzZSwiSG9yaXpvbnRhbEFsaWdubWVudCI6MCwiVmVydGljYWxBbGlnbm1lbnQiOjAsIlNtYXJ0Rm9yZWdyb3VuZCI6bnVsbCwiQmFja2dyb3VuZEZpbGxUeXBlIjowLCJNYXJnaW4iOnsiJGlkIjoiODgiLCJUb3AiOjAsIkxlZnQiOjAsIlJpZ2h0IjowLCJCb3R0b20iOjB9LCJQYWRkaW5nIjp7IiRpZCI6Ijg5IiwiVG9wIjowLCJMZWZ0IjowLCJSaWdodCI6MCwiQm90dG9tIjowfSwiQmFja2dyb3VuZCI6eyIkaWQiOiI5MCIsIkNvbG9yIjp7IiRyZWYiOiIyMCJ9fSwiSXNWaXNpYmxlIjp0cnVlLCJXaWR0aCI6MC4wLCJIZWlnaHQiOjAuMCwiQm9yZGVyU3R5bGUiOm51bGwsIlBhcmVudFN0eWxlIjpudWxsfSwiRHVyYXRpb25TdHlsZSI6eyIkaWQiOiI5MSIsIkZvbnRTZXR0aW5ncyI6eyIkaWQiOiI5MiIsIkZvbnRTaXplIjoxMCwiRm9udE5hbWUiOiJDYWxpYnJpIiwiSXNCb2xkIjpmYWxzZSwiSXNJdGFsaWMiOmZhbHNlLCJJc1VuZGVybGluZWQiOmZhbHNlLCJQYXJlbnRTdHlsZSI6bnVsbH0sIkF1dG9TaXplIjowLCJGb3JlZ3JvdW5kIjp7IiRpZCI6IjkzIiwiQ29sb3IiOnsiJGlkIjoiOTQiLCJBIjoyNTUsIlIiOjIzNywiRyI6MTI1LCJCIjo0OX19LCJNYXhXaWR0aCI6MjAwLjAsIk1heEhlaWdodCI6IkluZmluaXR5IiwiU21hcnRGb3JlZ3JvdW5kSXNBY3RpdmUiOmZhbHNlLCJIb3Jpem9udGFsQWxpZ25tZW50IjowLCJWZXJ0aWNhbEFsaWdubWVudCI6MCwiU21hcnRGb3JlZ3JvdW5kIjpudWxsLCJCYWNrZ3JvdW5kRmlsbFR5cGUiOjAsIk1hcmdpbiI6eyIkaWQiOiI5NSIsIlRvcCI6MCwiTGVmdCI6MCwiUmlnaHQiOjAsIkJvdHRvbSI6MH0sIlBhZGRpbmciOnsiJGlkIjoiOTYiLCJUb3AiOjAsIkxlZnQiOjAsIlJpZ2h0IjowLCJCb3R0b20iOjB9LCJCYWNrZ3JvdW5kIjp7IiRpZCI6Ijk3IiwiQ29sb3IiOnsiJHJlZiI6IjIwIn19LCJJc1Zpc2libGUiOnRydWUsIldpZHRoIjowLjAsIkhlaWdodCI6MC4wLCJCb3JkZXJTdHlsZSI6bnVsbCwiUGFyZW50U3R5bGUiOm51bGx9LCJIb3Jpem9udGFsQ29ubmVjdG9yU3R5bGUiOnsiJGlkIjoiOTgiLCJMaW5lQ29sb3IiOnsiJGlkIjoiOTkiLCIkdHlwZSI6Ik5MUkUuQ29tbW9uLkRvbS5Tb2xpZENvbG9yQnJ1c2gsIE5MUkUuQ29tbW9uIiwiQ29sb3IiOnsiJGlkIjoiMTAwIiwiQSI6MjU1LCJSIjoyMDQsIkciOjIwNCwiQiI6MjA0fX0sIkxpbmVXZWlnaHQiOjEuMCwiTGluZVR5cGUiOjAsIlBhcmVudFN0eWxlIjpudWxsfSwiVmVydGljYWxDb25uZWN0b3JTdHlsZSI6eyIkaWQiOiIxMDEiLCJMaW5lQ29sb3IiOnsiJGlkIjoiMTAyIiwiJHR5cGUiOiJOTFJFLkNvbW1vbi5Eb20uU29saWRDb2xvckJydXNoLCBOTFJFLkNvbW1vbiIsIkNvbG9yIjp7IiRpZCI6IjEwMyIsIkEiOjI1NSwiUiI6MjA0LCJHIjoyMDQsIkIiOjIwNH19LCJMaW5lV2VpZ2h0IjowLjAsIkxpbmVUeXBlIjowLCJQYXJlbnRTdHlsZSI6bnVsbH0sIk1hcmdpbiI6bnVsbCwiU3RhcnREYXRlUG9zaXRpb24iOjMsIkVuZERhdGVQb3NpdGlvbiI6MywiRGF0ZUlzVmlzaWJsZSI6dHJ1ZSwiVGl0bGVQb3NpdGlvbiI6NCwiRHVyYXRpb25Qb3NpdGlvbiI6NiwiUGVyY2VudGFnZUNvbXBsZXRlZFBvc2l0aW9uIjo2LCJTcGFjaW5nIjozLCJJc0JlbG93VGltZWJhbmQiOmZhbHNlLCJQZXJjZW50YWdlQ29tcGxldGVTaGFwZU9wYWNpdHkiOjM1LCJTaGFwZVN0eWxlIjp7IiRpZCI6IjEwNCIsIk1hcmdpbiI6eyIkaWQiOiIxMDUiLCJUb3AiOjAsIkxlZnQiOjQsIlJpZ2h0Ijo0LCJCb3R0b20iOjB9LCJQYWRkaW5nIjp7IiRpZCI6IjEwNiIsIlRvcCI6MCwiTGVmdCI6MCwiUmlnaHQiOjAsIkJvdHRvbSI6MH0sIkJhY2tncm91bmQiOnsiJGlkIjoiMTA3IiwiQ29sb3IiOnsiJGlkIjoiMTA4IiwiQSI6MjU1LCJSIjowLCJHIjoxMTQsIkIiOjE4OH19LCJJc1Zpc2libGUiOnRydWUsIldpZHRoIjowLjAsIkhlaWdodCI6MTAuMCwiQm9yZGVyU3R5bGUiOnsiJGlkIjoiMTA5IiwiTGluZUNvbG9yIjp7IiRpZCI6IjExMCIsIiR0eXBlIjoiTkxSRS5Db21tb24uRG9tLlNvbGlkQ29sb3JCcnVzaCwgTkxSRS5Db21tb24iLCJDb2xvciI6eyIkaWQiOiIxMTEiLCJBIjoyNTUsIlIiOjI1NSwiRyI6MCwiQiI6MH19LCJMaW5lV2VpZ2h0IjowLjAsIkxpbmVUeXBlIjowLCJQYXJlbnRTdHlsZSI6bnVsbH0sIlBhcmVudFN0eWxlIjpudWxsfSwiVGl0bGVTdHlsZSI6eyIkaWQiOiIxMTIiLCJGb250U2V0dGluZ3MiOnsiJGlkIjoiMTEzIiwiRm9udFNpemUiOjExLCJGb250TmFtZSI6IkNhbGlicmkiLCJJc0JvbGQiOnRydWUsIklzSXRhbGljIjpmYWxzZSwiSXNVbmRlcmxpbmVkIjpmYWxzZSwiUGFyZW50U3R5bGUiOm51bGx9LCJBdXRvU2l6ZSI6MCwiRm9yZWdyb3VuZCI6eyIkaWQiOiIxMTQiLCJDb2xvciI6eyIkaWQiOiIxMTUiLCJBIjoyNTUsIlIiOjAsIkciOjAsIkIiOjB9fSwiTWF4V2lkdGgiOjk2MC4wLCJNYXhIZWlnaHQiOiJJbmZpbml0eSIsIlNtYXJ0Rm9yZWdyb3VuZElzQWN0aXZlIjpmYWxzZSwiSG9yaXpvbnRhbEFsaWdubWVudCI6MCwiVmVydGljYWxBbGlnbm1lbnQiOjAsIlNtYXJ0Rm9yZWdyb3VuZCI6bnVsbCwiQmFja2dyb3VuZEZpbGxUeXBlIjowLCJNYXJnaW4iOnsiJGlkIjoiMTE2IiwiVG9wIjowLCJMZWZ0IjowLCJSaWdodCI6MCwiQm90dG9tIjowfSwiUGFkZGluZyI6eyIkaWQiOiIxMTciLCJUb3AiOjAsIkxlZnQiOjAsIlJpZ2h0IjowLCJCb3R0b20iOjB9LCJCYWNrZ3JvdW5kIjp7IiRpZCI6IjExOCIsIkNvbG9yIjp7IiRyZWYiOiIyMCJ9fSwiSXNWaXNpYmxlIjp0cnVlLCJXaWR0aCI6MC4wLCJIZWlnaHQiOjAuMCwiQm9yZGVyU3R5bGUiOm51bGwsIlBhcmVudFN0eWxlIjpudWxsfSwiRGF0ZVN0eWxlIjp7IiRpZCI6IjExOSIsIkZvbnRTZXR0aW5ncyI6eyIkaWQiOiIxMjAiLCJGb250U2l6ZSI6MTAsIkZvbnROYW1lIjoiQ2FsaWJyaSIsIklzQm9sZCI6ZmFsc2UsIklzSXRhbGljIjpmYWxzZSwiSXNVbmRlcmxpbmVkIjpmYWxzZSwiUGFyZW50U3R5bGUiOm51bGx9LCJBdXRvU2l6ZSI6MCwiRm9yZWdyb3VuZCI6eyIkaWQiOiIxMjEiLCJDb2xvciI6eyIkaWQiOiIxMjIiLCJBIjoyNTUsIlIiOjY4LCJHIjo4NCwiQiI6MTA2fX0sIk1heFdpZHRoIjoyMDAuMCwiTWF4SGVpZ2h0IjoiSW5maW5pdHkiLCJTbWFydEZvcmVncm91bmRJc0FjdGl2ZSI6ZmFsc2UsIkhvcml6b250YWxBbGlnbm1lbnQiOjIsIlZlcnRpY2FsQWxpZ25tZW50IjowLCJTbWFydEZvcmVncm91bmQiOm51bGwsIkJhY2tncm91bmRGaWxsVHlwZSI6MCwiTWFyZ2luIjp7IiRpZCI6IjEyMyIsIlRvcCI6MCwiTGVmdCI6MCwiUmlnaHQiOjAsIkJvdHRvbSI6MH0sIlBhZGRpbmciOnsiJGlkIjoiMTI0IiwiVG9wIjowLCJMZWZ0IjowLCJSaWdodCI6MCwiQm90dG9tIjowfSwiQmFja2dyb3VuZCI6eyIkaWQiOiIxMjUiLCJDb2xvciI6eyIkcmVmIjoiMjAifX0sIklzVmlzaWJsZSI6dHJ1ZSwiV2lkdGgiOjAuMCwiSGVpZ2h0IjowLjAsIkJvcmRlclN0eWxlIjpudWxsLCJQYXJlbnRTdHlsZSI6bnVsbH0sIkRhdGVGb3JtYXQiOnsiJGlkIjoiMTI2IiwiRm9ybWF0U3RyaW5nIjoiTU1NIGQiLCJTZXBhcmF0b3IiOiIvIiwiVXNlSW50ZXJuYXRpb25hbERhdGVGb3JtYXQiOmZhbHNlLCJEYXRlSXNWaXNpYmxlIjp0cnVlLCJUaW1lSXNWaXNpYmxlIjpmYWxzZSwiSG91ckRpZ2l0cyI6MSwiQW1QbURlc2lnbmF0b3IiOjIsIlRyaW0wME1pbnV0ZXMiOmZhbHNlLCJMYXN0S25vd25WaXNpYmlsaXR5U3RhdGUiOm51bGx9LCJXZWVrTnVtYmVyaW5nIjp7IiRpZCI6IjEyNyIsIkZvcm1hdCI6MCwiSXNWaXNpYmxlIjpmYWxzZSwiTGFzdEtub3duVmlzaWJpbGl0eVN0YXRlIjpmYWxzZX0sIklzVmlzaWJsZSI6dHJ1ZSwiUGFyZW50U3R5bGUiOm51bGwsIl9leHBsaWNpdGx5U2V0Ijp7IiRpZCI6IjEyOCIsIlNoYXBlU3R5bGUiOmZhbHNlLCJUaXRsZVN0eWxlIjpmYWxzZSwiRGF0ZVN0eWxlIjpmYWxzZSwiSG9yaXpvbnRhbENvbm5lY3RvclN0eWxlIjpmYWxzZSwiVmVydGljYWxDb25uZWN0b3JTdHlsZSI6ZmFsc2UsIlBlcmNlbnRhZ2VDb21wbGV0ZVNoYXBlT3BhY2l0eSI6ZmFsc2UsIlNoYXBlIjpmYWxzZSwiU2hhcGVUaGlja25lc3MiOmZhbHNlLCJEdXJhdGlvbkZvcm1hdCI6ZmFsc2UsIkluY2x1ZGVOb25Xb3JraW5nRGF5c0luRHVyYXRpb24iOmZhbHNlLCJNYXJnaW4iOmZhbHNlLCJTdGFydERhdGVQb3NpdGlvbiI6ZmFsc2UsIkVuZERhdGVQb3NpdGlvbiI6ZmFsc2UsIlRpdGxlUG9zaXRpb24iOmZhbHNlLCJEdXJhdGlvblBvc2l0aW9uIjpmYWxzZSwiUGVyY2VudGFnZUNvbXBsZXRlZFBvc2l0aW9uIjpmYWxzZSwiU3BhY2luZyI6ZmFsc2UsIklzQmVsb3dUaW1lYmFuZCI6ZmFsc2UsIkRhdGVGb3JtYXQiOmZhbHNlLCJXZWVrTnVtYmVyaW5nIjpmYWxzZSwiSXNWaXNpYmxlIjpmYWxzZX19LCJHcmlkbGluZVBhbmVsU3R5bGUiOnsiJGlkIjoiMTI5IiwiR3JpZGxpbmVTdHlsZSI6eyIkaWQiOiIxMzAiLCJMaW5lQ29sb3IiOnsiJGlkIjoiMTMxIiwiJHR5cGUiOiJOTFJFLkNvbW1vbi5Eb20uU29saWRDb2xvckJydXNoLCBOTFJFLkNvbW1vbiIsIkNvbG9yIjp7IiRpZCI6IjEzMiIsIkEiOjM4LCJSIjo5MSwiRyI6MTU1LCJCIjoyMTN9fSwiTGluZVdlaWdodCI6MS4wLCJMaW5lVHlwZSI6MCwiUGFyZW50U3R5bGUiOm51bGx9LCJNYXJnaW4iOnsiJGlkIjoiMTMzIiwiVG9wIjowLCJMZWZ0IjowLCJSaWdodCI6MCwiQm90dG9tIjowfSwiUGFkZGluZyI6eyIkaWQiOiIxMzQiLCJUb3AiOjAsIkxlZnQiOjAsIlJpZ2h0IjowLCJCb3R0b20iOjB9LCJCYWNrZ3JvdW5kIjpudWxsLCJJc1Zpc2libGUiOnRydWUsIldpZHRoIjowLjAsIkhlaWdodCI6MC4wLCJCb3JkZXJTdHlsZSI6eyIkaWQiOiIxMzUiLCJMaW5lQ29sb3IiOm51bGwsIkxpbmVXZWlnaHQiOjAuMCwiTGluZVR5cGUiOjAsIlBhcmVudFN0eWxlIjpudWxsfSwiUGFyZW50U3R5bGUiOm51bGx9LCJTaG93RWxhcHNlZFRpbWVHcmFkaWVudFN0eWxlIjpmYWxzZSwiRGVmYXVsdFN3aW1sYW5lU3R5bGUiOnsiJGlkIjoiMTM2IiwiSGVhZGVyU3R5bGUiOnsiJGlkIjoiMTM3IiwiVGV4dFN0eWxlIjp7IiRpZCI6IjEzOCIsIkZvbnRTZXR0aW5ncyI6eyIkaWQiOiIxMzkiLCJGb250U2l6ZSI6MTIsIkZvbnROYW1lIjoiQ2FsaWJyaSIsIklzQm9sZCI6ZmFsc2UsIklzSXRhbGljIjpmYWxzZSwiSXNVbmRlcmxpbmVkIjpmYWxzZSwiUGFyZW50U3R5bGUiOm51bGx9LCJBdXRvU2l6ZSI6MCwiRm9yZWdyb3VuZCI6eyIkaWQiOiIxNDAiLCJDb2xvciI6eyIkaWQiOiIxNDEiLCJBIjoyNTUsIlIiOjMyLCJHIjo1NiwiQiI6MTAwfX0sIk1heFdpZHRoIjowLjAsIk1heEhlaWdodCI6MC4wLCJTbWFydEZvcmVncm91bmRJc0FjdGl2ZSI6ZmFsc2UsIkhvcml6b250YWxBbGlnbm1lbnQiOjAsIlZlcnRpY2FsQWxpZ25tZW50IjowLCJTbWFydEZvcmVncm91bmQiOm51bGwsIkJhY2tncm91bmRGaWxsVHlwZSI6MCwiTWFyZ2luIjp7IiRpZCI6IjE0MiIsIlRvcCI6MCwiTGVmdCI6MCwiUmlnaHQiOjAsIkJvdHRvbSI6MH0sIlBhZGRpbmciOnsiJGlkIjoiMTQzIiwiVG9wIjowLCJMZWZ0IjowLCJSaWdodCI6MCwiQm90dG9tIjowfSwiQmFja2dyb3VuZCI6bnVsbCwiSXNWaXNpYmxlIjpmYWxzZSwiV2lkdGgiOjAuMCwiSGVpZ2h0IjowLjAsIkJvcmRlclN0eWxlIjpudWxsLCJQYXJlbnRTdHlsZSI6bnVsbH0sIlJlY3RhbmdsZVN0eWxlIjp7IiRpZCI6IjE0NCIsIk1hcmdpbiI6eyIkaWQiOiIxNDUiLCJUb3AiOjAsIkxlZnQiOjAsIlJpZ2h0IjowLCJCb3R0b20iOjB9LCJQYWRkaW5nIjp7IiRpZCI6IjE0NiIsIlRvcCI6MCwiTGVmdCI6MCwiUmlnaHQiOjAsIkJvdHRvbSI6MH0sIkJhY2tncm91bmQiOnsiJGlkIjoiMTQ3IiwiQ29sb3IiOnsiJGlkIjoiMTQ4IiwiQSI6MTI3LCJSIjo5MSwiRyI6MTU1LCJCIjoyMTN9fSwiSXNWaXNpYmxlIjpmYWxzZSwiV2lkdGgiOjAuMCwiSGVpZ2h0IjowLjAsIkJvcmRlclN0eWxlIjp7IiRpZCI6IjE0OSIsIkxpbmVDb2xvciI6eyIkaWQiOiIxNTAiLCIkdHlwZSI6Ik5MUkUuQ29tbW9uLkRvbS5Tb2xpZENvbG9yQnJ1c2gsIE5MUkUuQ29tbW9uIiwiQ29sb3IiOnsiJGlkIjoiMTUxIiwiQSI6MjU1LCJSIjoyNTUsIkciOjAsIkIiOjB9fSwiTGluZVdlaWdodCI6MC4wLCJMaW5lVHlwZSI6MCwiUGFyZW50U3R5bGUiOm51bGx9LCJQYXJlbnRTdHlsZSI6bnVsbH0sIk1hcmdpbiI6eyIkaWQiOiIxNTIiLCJUb3AiOjAsIkxlZnQiOjAsIlJpZ2h0IjowLCJCb3R0b20iOjB9LCJQYWRkaW5nIjp7IiRpZCI6IjE1MyIsIlRvcCI6MCwiTGVmdCI6MCwiUmlnaHQiOjAsIkJvdHRvbSI6MH0sIkJhY2tncm91bmQiOm51bGwsIklzVmlzaWJsZSI6dHJ1ZSwiV2lkdGgiOjAuMCwiSGVpZ2h0IjowLjAsIkJvcmRlclN0eWxlIjpudWxsLCJQYXJlbnRTdHlsZSI6bnVsbH0sIkJhY2tncm91bmRTdHlsZSI6eyIkaWQiOiIxNTQiLCJNYXJnaW4iOnsiJGlkIjoiMTU1IiwiVG9wIjowLCJMZWZ0IjowLCJSaWdodCI6MCwiQm90dG9tIjowfSwiUGFkZGluZyI6eyIkaWQiOiIxNTYiLCJUb3AiOjAsIkxlZnQiOjAsIlJpZ2h0IjowLCJCb3R0b20iOjB9LCJCYWNrZ3JvdW5kIjp7IiRpZCI6IjE1NyIsIkNvbG9yIjp7IiRpZCI6IjE1OCIsIkEiOjM4LCJSIjo5MSwiRyI6MTU1LCJCIjoyMTN9fSwiSXNWaXNpYmxlIjp0cnVlLCJXaWR0aCI6MC4wLCJIZWlnaHQiOjAuMCwiQm9yZGVyU3R5bGUiOnsiJGlkIjoiMTU5IiwiTGluZUNvbG9yIjp7IiRpZCI6IjE2MCIsIiR0eXBlIjoiTkxSRS5Db21tb24uRG9tLlNvbGlkQ29sb3JCcnVzaCwgTkxSRS5Db21tb24iLCJDb2xvciI6eyIkaWQiOiIxNjEiLCJBIjoyNTUsIlIiOjI1NSwiRyI6MCwiQiI6MH19LCJMaW5lV2VpZ2h0IjowLjAsIkxpbmVUeXBlIjowLCJQYXJlbnRTdHlsZSI6bnVsbH0sIlBhcmVudFN0eWxlIjpudWxsfSwiSXNBYm92ZVRpbWViYW5kIjpmYWxzZSwiTWFyZ2luIjp7IiRpZCI6IjE2MiIsIlRvcCI6MCwiTGVmdCI6MCwiUmlnaHQiOjAsIkJvdHRvbSI6MH0sIlBhZGRpbmciOnsiJGlkIjoiMTYzIiwiVG9wIjowLCJMZWZ0IjowLCJSaWdodCI6MCwiQm90dG9tIjowfSwiSXNWaXNpYmxlIjp0cnVlLCJXaWR0aCI6MC4wLCJIZWlnaHQiOjAuMCwiQm9yZGVyU3R5bGUiOm51bGwsIlBhcmVudFN0eWxlIjpudWxsfX0sIlNjYWxlIjp7IiRpZCI6IjE2NCIsIlN0YXJ0RGF0ZSI6IjAwMDEtMDEtMDFUMDA6MDA6MDAiLCJFbmREYXRlIjoiMjAyMS0wMS0xOFQyMzo1OTowMFoiLCJGb3JtYXQiOiJNTU0iLCJUeXBlIjoyLCJBdXRvRGF0ZVJhbmdlIjp0cnVlLCJXb3JraW5nRGF5cyI6MzEsIkZpc2NhbFllYXIiOnsiJGlkIjoiMTY1IiwiU3RhcnRNb250aCI6MSwiVXNlU3RhcnRpbmdZZWFyRm9yTnVtYmVyaW5nIjp0cnVlLCJTaG93RmlzY2FsWWVhckxhYmVsIjp0cnVlfSwiVG9kYXlNYXJrZXJUZXh0IjoiVG9kYXkiLCJBdXRvU2NhbGVUeXBlIjp0cnVlfSwiTWlsZXN0b25lcyI6W3siJGlkIjoiMTY2IiwiRGF0ZSI6IjIwMTktMTEtMTVUMjM6NTk6MDAiLCJTdHlsZSI6eyIkaWQiOiIxNjciLCJTaGFwZSI6MTgsIkNvbm5lY3Rvck1hcmdpbiI6eyIkaWQiOiIxNjgiLCJUb3AiOjAsIkxlZnQiOjIsIlJpZ2h0IjoyLCJCb3R0b20iOjB9LCJDb25uZWN0b3JTdHlsZSI6eyIkaWQiOiIxNjkiLCJMaW5lQ29sb3IiOnsiJGlkIjoiMTcwIiwiJHR5cGUiOiJOTFJFLkNvbW1vbi5Eb20uU29saWRDb2xvckJydXNoLCBOTFJFLkNvbW1vbiIsIkNvbG9yIjp7IiRpZCI6IjE3MSIsIkEiOjEyNywiUiI6NzksIkciOjEyOSwiQiI6MTg5fX0sIkxpbmVXZWlnaHQiOjEuMCwiTGluZVR5cGUiOjAsIlBhcmVudFN0eWxlIjpudWxsfSwiSXNCZWxvd1RpbWViYW5kIjpmYWxzZSwiUG9zaXRpb25PblRhc2siOjAsIkhpZGVEYXRlIjpmYWxzZSwiU2hhcGVTaXplIjoxLCJTcGFjaW5nIjoyLjAsIlBhZGRpbmciOnsiJGlkIjoiMTcyIiwiVG9wIjo3LCJMZWZ0IjozLCJSaWdodCI6MCwiQm90dG9tIjoyfSwiU2hhcGVTdHlsZSI6eyIkaWQiOiIxNzMiLCJNYXJnaW4iOnsiJGlkIjoiMTc0IiwiVG9wIjowLCJMZWZ0IjowLCJSaWdodCI6MCwiQm90dG9tIjowfSwiUGFkZGluZyI6eyIkaWQiOiIxNzUiLCJUb3AiOjAsIkxlZnQiOjAsIlJpZ2h0IjowLCJCb3R0b20iOjB9LCJCYWNrZ3JvdW5kIjp7IiRpZCI6IjE3NiIsIkNvbG9yIjp7IiRpZCI6IjE3NyIsIkEiOjI1NSwiUiI6MjM0LCJHIjoyMiwiQiI6MzB9fSwiSXNWaXNpYmxlIjp0cnVlLCJXaWR0aCI6MTMuMCwiSGVpZ2h0IjoxMy4wLCJCb3JkZXJTdHlsZSI6eyIkaWQiOiIxNzgiLCJMaW5lQ29sb3IiOnsiJGlkIjoiMTc5IiwiJHR5cGUiOiJOTFJFLkNvbW1vbi5Eb20uU29saWRDb2xvckJydXNoLCBOTFJFLkNvbW1vbiIsIkNvbG9yIjp7IiRpZCI6IjE4MCIsIkEiOjI1NSwiUiI6MjU1LCJHIjowLCJCIjowfX0sIkxpbmVXZWlnaHQiOjAuMCwiTGluZVR5cGUiOjAsIlBhcmVudFN0eWxlIjpudWxsfSwiUGFyZW50U3R5bGUiOm51bGx9LCJUaXRsZVN0eWxlIjp7IiRpZCI6IjE4MSIsIkZvbnRTZXR0aW5ncyI6eyIkaWQiOiIxODIiLCJGb250U2l6ZSI6MTEsIkZvbnROYW1lIjoiQ2FsaWJyaSIsIklzQm9sZCI6dHJ1ZSwiSXNJdGFsaWMiOmZhbHNlLCJJc1VuZGVybGluZWQiOmZhbHNlLCJQYXJlbnRTdHlsZSI6bnVsbH0sIkF1dG9TaXplIjowLCJGb3JlZ3JvdW5kIjp7IiRpZCI6IjE4MyIsIkNvbG9yIjp7IiRpZCI6IjE4NCIsIkEiOjI1NSwiUiI6MCwiRyI6MCwiQiI6MH19LCJNYXhXaWR0aCI6MjAwLjAsIk1heEhlaWdodCI6IkluZmluaXR5IiwiU21hcnRGb3JlZ3JvdW5kSXNBY3RpdmUiOmZhbHNlLCJIb3Jpem9udGFsQWxpZ25tZW50IjoyLCJWZXJ0aWNhbEFsaWdubWVudCI6MCwiU21hcnRGb3JlZ3JvdW5kIjpudWxsLCJCYWNrZ3JvdW5kRmlsbFR5cGUiOjAsIk1hcmdpbiI6eyIkaWQiOiIxODUiLCJUb3AiOjAsIkxlZnQiOjAsIlJpZ2h0IjowLCJCb3R0b20iOjB9LCJQYWRkaW5nIjp7IiRpZCI6IjE4NiIsIlRvcCI6MCwiTGVmdCI6MCwiUmlnaHQiOjAsIkJvdHRvbSI6MH0sIkJhY2tncm91bmQiOnsiJGlkIjoiMTg3IiwiQ29sb3IiOnsiJGlkIjoiMTg4IiwiQSI6MCwiUiI6MjU1LCJHIjoyNTUsIkIiOjI1NX19LCJJc1Zpc2libGUiOnRydWUsIldpZHRoIjowLjAsIkhlaWdodCI6MC4wLCJCb3JkZXJTdHlsZSI6eyIkaWQiOiIxODkiLCJMaW5lQ29sb3IiOm51bGwsIkxpbmVXZWlnaHQiOjAuMCwiTGluZVR5cGUiOjAsIlBhcmVudFN0eWxlIjpudWxsfSwiUGFyZW50U3R5bGUiOm51bGx9LCJEYXRlU3R5bGUiOnsiJGlkIjoiMTkwIiwiRm9udFNldHRpbmdzIjp7IiRpZCI6IjE5MSIsIkZvbnRTaXplIjoxMCwiRm9udE5hbWUiOiJDYWxpYnJpIiwiSXNCb2xkIjpmYWxzZSwiSXNJdGFsaWMiOmZhbHNlLCJJc1VuZGVybGluZWQiOmZhbHNlLCJQYXJlbnRTdHlsZSI6bnVsbH0sIkF1dG9TaXplIjowLCJGb3JlZ3JvdW5kIjp7IiRpZCI6IjE5MiIsIkNvbG9yIjp7IiRpZCI6IjE5MyIsIkEiOjI1NSwiUiI6NjgsIkciOjg0LCJCIjoxMDZ9fSwiTWF4V2lkdGgiOjIwMC4wLCJNYXhIZWlnaHQiOiJJbmZpbml0eSIsIlNtYXJ0Rm9yZWdyb3VuZElzQWN0aXZlIjpmYWxzZSwiSG9yaXpvbnRhbEFsaWdubWVudCI6MiwiVmVydGljYWxBbGlnbm1lbnQiOjAsIlNtYXJ0Rm9yZWdyb3VuZCI6bnVsbCwiQmFja2dyb3VuZEZpbGxUeXBlIjowLCJNYXJnaW4iOnsiJGlkIjoiMTk0IiwiVG9wIjowLCJMZWZ0IjowLCJSaWdodCI6MCwiQm90dG9tIjowfSwiUGFkZGluZyI6eyIkaWQiOiIxOTUiLCJUb3AiOjAsIkxlZnQiOjAsIlJpZ2h0IjowLCJCb3R0b20iOjB9LCJCYWNrZ3JvdW5kIjp7IiRpZCI6IjE5NiIsIkNvbG9yIjp7IiRpZCI6IjE5NyIsIkEiOjAsIlIiOjI1NSwiRyI6MjU1LCJCIjoyNTV9fSwiSXNWaXNpYmxlIjp0cnVlLCJXaWR0aCI6MC4wLCJIZWlnaHQiOjAuMCwiQm9yZGVyU3R5bGUiOnsiJGlkIjoiMTk4IiwiTGluZUNvbG9yIjpudWxsLCJMaW5lV2VpZ2h0IjowLjAsIkxpbmVUeXBlIjowLCJQYXJlbnRTdHlsZSI6bnVsbH0sIlBhcmVudFN0eWxlIjpudWxsfSwiRGF0ZUZvcm1hdCI6eyIkaWQiOiIxOTkiLCJGb3JtYXRTdHJpbmciOiJNTU0gZCIsIlNlcGFyYXRvciI6Ii8iLCJVc2VJbnRlcm5hdGlvbmFsRGF0ZUZvcm1hdCI6ZmFsc2UsIkRhdGVJc1Zpc2libGUiOnRydWUsIlRpbWVJc1Zpc2libGUiOmZhbHNlLCJIb3VyRGlnaXRzIjoxLCJBbVBtRGVzaWduYXRvciI6MiwiVHJpbTAwTWludXRlcyI6ZmFsc2UsIkxhc3RLbm93blZpc2liaWxpdHlTdGF0ZSI6bnVsbH0sIldlZWtOdW1iZXJpbmciOnsiJGlkIjoiMjAwIiwiRm9ybWF0IjowLCJJc1Zpc2libGUiOmZhbHNlLCJMYXN0S25vd25WaXNpYmlsaXR5U3RhdGUiOmZhbHNlfSwiSXNWaXNpYmxlIjp0cnVlLCJQYXJlbnRTdHlsZSI6bnVsbH0sIkluZGV4IjowLCJQZXJjZW50YWdlQ29tcGxldGUiOm51bGwsIlBvc2l0aW9uIjp7IlJhdGlvIjowLjAsIklzQ3VzdG9tIjpmYWxzZX0sIkRhdGVGb3JtYXQiOnsiJHJlZiI6IjE5OSJ9LCJXZWVrTnVtYmVyaW5nIjp7IiRpZCI6IjIwMSIsIkZvcm1hdCI6MCwiSXNWaXNpYmxlIjpmYWxzZSwiTGFzdEtub3duVmlzaWJpbGl0eVN0YXRlIjpmYWxzZX0sIlJlbGF0ZWRUYXNrSWQiOiIwMDAwMDAwMC0wMDAwLTAwMDAtMDAwMC0wMDAwMDAwMDAwMDAiLCJJZCI6IjgxODI3NGE3LWYwOGUtNGYwYS05ZjQ5LWI1OGI0YThhMzcwYyIsIkltcG9ydElkIjpudWxsLCJUaXRsZSI6IlByb3RvY29sLyBJQ0YgIiwiTm90ZSI6bnVsbCwiSHlwZXJsaW5rIjp7IiRpZCI6IjIwMiIsIkFkZHJlc3MiOm51bGwsIlN1YkFkZHJlc3MiOm51bGx9LCJJc0NoYW5nZWQiOmZhbHNlLCJJc05ldyI6ZmFsc2V9LHsiJGlkIjoiMjAzIiwiRGF0ZSI6IjIwMjAtMTAtMDVUMjM6NTk6MDAiLCJTdHlsZSI6eyIkaWQiOiIyMDQiLCJTaGFwZSI6MTgsIkNvbm5lY3Rvck1hcmdpbiI6eyIkcmVmIjoiNTQifSwiQ29ubmVjdG9yU3R5bGUiOnsiJGlkIjoiMjA1IiwiTGluZUNvbG9yIjp7IiRyZWYiOiI1NiJ9LCJMaW5lV2VpZ2h0IjoxLjAsIkxpbmVUeXBlIjowLCJQYXJlbnRTdHlsZSI6bnVsbH0sIklzQmVsb3dUaW1lYmFuZCI6ZmFsc2UsIlBvc2l0aW9uT25UYXNrIjowLCJIaWRlRGF0ZSI6ZmFsc2UsIlNoYXBlU2l6ZSI6MSwiU3BhY2luZyI6Mi4wLCJQYWRkaW5nIjp7IiRyZWYiOiI1OCJ9LCJTaGFwZVN0eWxlIjp7IiRpZCI6IjIwNiIsIk1hcmdpbiI6eyIkcmVmIjoiNjAifSwiUGFkZGluZyI6eyIkcmVmIjoiNjEifSwiQmFja2dyb3VuZCI6eyIkaWQiOiIyMDciLCJDb2xvciI6eyIkaWQiOiIyMDgiLCJBIjoyNTUsIlIiOjIzNCwiRyI6MjIsIkIiOjMwfX0sIklzVmlzaWJsZSI6dHJ1ZSwiV2lkdGgiOjEzLjAsIkhlaWdodCI6MTMuMCwiQm9yZGVyU3R5bGUiOnsiJGlkIjoiMjA5IiwiTGluZUNvbG9yIjp7IiRyZWYiOiI2NSJ9LCJMaW5lV2VpZ2h0IjowLjAsIkxpbmVUeXBlIjowLCJQYXJlbnRTdHlsZSI6bnVsbH0sIlBhcmVudFN0eWxlIjpudWxsfSwiVGl0bGVTdHlsZSI6eyIkaWQiOiIyMTAiLCJGb250U2V0dGluZ3MiOnsiJGlkIjoiMjExIiwiRm9udFNpemUiOjExLCJGb250TmFtZSI6IkNhbGlicmkiLCJJc0JvbGQiOnRydWUsIklzSXRhbGljIjpmYWxzZSwiSXNVbmRlcmxpbmVkIjpmYWxzZSwiUGFyZW50U3R5bGUiOm51bGx9LCJBdXRvU2l6ZSI6MCwiRm9yZWdyb3VuZCI6eyIkaWQiOiIyMTIiLCJDb2xvciI6eyIkaWQiOiIyMTMiLCJBIjoyNTUsIlIiOjAsIkciOjAsIkIiOjB9fSwiTWF4V2lkdGgiOjIwMC4wLCJNYXhIZWlnaHQiOiJJbmZpbml0eSIsIlNtYXJ0Rm9yZWdyb3VuZElzQWN0aXZlIjpmYWxzZSwiSG9yaXpvbnRhbEFsaWdubWVudCI6MiwiVmVydGljYWxBbGlnbm1lbnQiOjAsIlNtYXJ0Rm9yZWdyb3VuZCI6bnVsbCwiQmFja2dyb3VuZEZpbGxUeXBlIjowLCJNYXJnaW4iOnsiJHJlZiI6IjcxIn0sIlBhZGRpbmciOnsiJHJlZiI6IjcyIn0sIkJhY2tncm91bmQiOnsiJGlkIjoiMjE0IiwiQ29sb3IiOnsiJGlkIjoiMjE1IiwiQSI6MCwiUiI6MjU1LCJHIjoyNTUsIkIiOjI1NX19LCJJc1Zpc2libGUiOnRydWUsIldpZHRoIjowLjAsIkhlaWdodCI6MC4wLCJCb3JkZXJTdHlsZSI6eyIkaWQiOiIyMTYiLCJMaW5lQ29sb3IiOm51bGwsIkxpbmVXZWlnaHQiOjAuMCwiTGluZVR5cGUiOjAsIlBhcmVudFN0eWxlIjpudWxsfSwiUGFyZW50U3R5bGUiOm51bGx9LCJEYXRlU3R5bGUiOnsiJGlkIjoiMjE3IiwiRm9udFNldHRpbmdzIjp7IiRpZCI6IjIxOCIsIkZvbnRTaXplIjoxMCwiRm9udE5hbWUiOiJDYWxpYnJpIiwiSXNCb2xkIjpmYWxzZSwiSXNJdGFsaWMiOmZhbHNlLCJJc1VuZGVybGluZWQiOmZhbHNlLCJQYXJlbnRTdHlsZSI6bnVsbH0sIkF1dG9TaXplIjowLCJGb3JlZ3JvdW5kIjp7IiRpZCI6IjIxOSIsIkNvbG9yIjp7IiRpZCI6IjIyMCIsIkEiOjI1NSwiUiI6NjgsIkciOjg0LCJCIjoxMDZ9fSwiTWF4V2lkdGgiOjIwMC4wLCJNYXhIZWlnaHQiOiJJbmZpbml0eSIsIlNtYXJ0Rm9yZWdyb3VuZElzQWN0aXZlIjpmYWxzZSwiSG9yaXpvbnRhbEFsaWdubWVudCI6MiwiVmVydGljYWxBbGlnbm1lbnQiOjAsIlNtYXJ0Rm9yZWdyb3VuZCI6bnVsbCwiQmFja2dyb3VuZEZpbGxUeXBlIjowLCJNYXJnaW4iOnsiJHJlZiI6Ijc4In0sIlBhZGRpbmciOnsiJHJlZiI6Ijc5In0sIkJhY2tncm91bmQiOnsiJGlkIjoiMjIxIiwiQ29sb3IiOnsiJGlkIjoiMjIyIiwiQSI6MCwiUiI6MjU1LCJHIjoyNTUsIkIiOjI1NX19LCJJc1Zpc2libGUiOnRydWUsIldpZHRoIjowLjAsIkhlaWdodCI6MC4wLCJCb3JkZXJTdHlsZSI6eyIkaWQiOiIyMjMiLCJMaW5lQ29sb3IiOm51bGwsIkxpbmVXZWlnaHQiOjAuMCwiTGluZVR5cGUiOjAsIlBhcmVudFN0eWxlIjpudWxsfSwiUGFyZW50U3R5bGUiOm51bGx9LCJEYXRlRm9ybWF0Ijp7IiRpZCI6IjIyNC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yMjUiLCJGb3JtYXQiOjAsIklzVmlzaWJsZSI6ZmFsc2UsIkxhc3RLbm93blZpc2liaWxpdHlTdGF0ZSI6ZmFsc2V9LCJJc1Zpc2libGUiOnRydWUsIlBhcmVudFN0eWxlIjpudWxsfSwiSW5kZXgiOjEsIlBlcmNlbnRhZ2VDb21wbGV0ZSI6bnVsbCwiUG9zaXRpb24iOnsiUmF0aW8iOjAuMDkxOTEzNTgwMjQ2OTEzNiwiSXNDdXN0b20iOmZhbHNlfSwiRGF0ZUZvcm1hdCI6eyIkcmVmIjoiMjI0In0sIldlZWtOdW1iZXJpbmciOnsiJGlkIjoiMjI2IiwiRm9ybWF0IjowLCJJc1Zpc2libGUiOmZhbHNlLCJMYXN0S25vd25WaXNpYmlsaXR5U3RhdGUiOmZhbHNlfSwiUmVsYXRlZFRhc2tJZCI6IjAwMDAwMDAwLTAwMDAtMDAwMC0wMDAwLTAwMDAwMDAwMDAwMCIsIklkIjoiODZlYjRlYTItNzUyYi00MmE5LWJjNjQtZTczNGEyNjJmZDM4IiwiSW1wb3J0SWQiOm51bGwsIlRpdGxlIjoiUHJvdG9jb2wvSUNGIFYyLjAiLCJOb3RlIjpudWxsLCJIeXBlcmxpbmsiOnsiJGlkIjoiMjI3IiwiQWRkcmVzcyI6bnVsbCwiU3ViQWRkcmVzcyI6bnVsbH0sIklzQ2hhbmdlZCI6ZmFsc2UsIklzTmV3IjpmYWxzZX0seyIkaWQiOiIyMjgiLCJEYXRlIjoiMjAyMS0wMS0xNVQyMzo1OTowMCIsIlN0eWxlIjp7IiRpZCI6IjIyOSIsIlNoYXBlIjoyLCJDb25uZWN0b3JNYXJnaW4iOnsiJHJlZiI6IjU0In0sIkNvbm5lY3RvclN0eWxlIjp7IiRpZCI6IjIzMCIsIkxpbmVDb2xvciI6eyIkcmVmIjoiNTYifSwiTGluZVdlaWdodCI6MS4wLCJMaW5lVHlwZSI6MCwiUGFyZW50U3R5bGUiOm51bGx9LCJJc0JlbG93VGltZWJhbmQiOmZhbHNlLCJQb3NpdGlvbk9uVGFzayI6MCwiSGlkZURhdGUiOmZhbHNlLCJTaGFwZVNpemUiOjEsIlNwYWNpbmciOjIuMCwiUGFkZGluZyI6eyIkcmVmIjoiNTgifSwiU2hhcGVTdHlsZSI6eyIkaWQiOiIyMzEiLCJNYXJnaW4iOnsiJHJlZiI6IjYwIn0sIlBhZGRpbmciOnsiJHJlZiI6IjYxIn0sIkJhY2tncm91bmQiOnsiJGlkIjoiMjMyIiwiQ29sb3IiOnsiJGlkIjoiMjMzIiwiQSI6MjU1LCJSIjoyMzQsIkciOjIyLCJCIjozMH19LCJJc1Zpc2libGUiOnRydWUsIldpZHRoIjoxMy4wLCJIZWlnaHQiOjEzLjAsIkJvcmRlclN0eWxlIjp7IiRpZCI6IjIzNCIsIkxpbmVDb2xvciI6eyIkcmVmIjoiNjUifSwiTGluZVdlaWdodCI6MC4wLCJMaW5lVHlwZSI6MCwiUGFyZW50U3R5bGUiOm51bGx9LCJQYXJlbnRTdHlsZSI6bnVsbH0sIlRpdGxlU3R5bGUiOnsiJGlkIjoiMjM1IiwiRm9udFNldHRpbmdzIjp7IiRpZCI6IjIzNiIsIkZvbnRTaXplIjoxMSwiRm9udE5hbWUiOiJDYWxpYnJpIiwiSXNCb2xkIjp0cnVlLCJJc0l0YWxpYyI6ZmFsc2UsIklzVW5kZXJsaW5lZCI6ZmFsc2UsIlBhcmVudFN0eWxlIjpudWxsfSwiQXV0b1NpemUiOjAsIkZvcmVncm91bmQiOnsiJGlkIjoiMjM3IiwiQ29sb3IiOnsiJGlkIjoiMjM4IiwiQSI6MjU1LCJSIjowLCJHIjowLCJCIjowfX0sIk1heFdpZHRoIjoyMDAuMCwiTWF4SGVpZ2h0IjoiSW5maW5pdHkiLCJTbWFydEZvcmVncm91bmRJc0FjdGl2ZSI6ZmFsc2UsIkhvcml6b250YWxBbGlnbm1lbnQiOjAsIlZlcnRpY2FsQWxpZ25tZW50IjowLCJTbWFydEZvcmVncm91bmQiOm51bGwsIkJhY2tncm91bmRGaWxsVHlwZSI6MCwiTWFyZ2luIjp7IiRyZWYiOiI3MSJ9LCJQYWRkaW5nIjp7IiRyZWYiOiI3MiJ9LCJCYWNrZ3JvdW5kIjp7IiRpZCI6IjIzOSIsIkNvbG9yIjp7IiRpZCI6IjI0MCIsIkEiOjAsIlIiOjI1NSwiRyI6MjU1LCJCIjoyNTV9fSwiSXNWaXNpYmxlIjp0cnVlLCJXaWR0aCI6MC4wLCJIZWlnaHQiOjAuMCwiQm9yZGVyU3R5bGUiOnsiJGlkIjoiMjQxIiwiTGluZUNvbG9yIjpudWxsLCJMaW5lV2VpZ2h0IjowLjAsIkxpbmVUeXBlIjowLCJQYXJlbnRTdHlsZSI6bnVsbH0sIlBhcmVudFN0eWxlIjpudWxsfSwiRGF0ZVN0eWxlIjp7IiRpZCI6IjI0MiIsIkZvbnRTZXR0aW5ncyI6eyIkaWQiOiIyNDMiLCJGb250U2l6ZSI6MTAsIkZvbnROYW1lIjoiQ2FsaWJyaSIsIklzQm9sZCI6ZmFsc2UsIklzSXRhbGljIjpmYWxzZSwiSXNVbmRlcmxpbmVkIjpmYWxzZSwiUGFyZW50U3R5bGUiOm51bGx9LCJBdXRvU2l6ZSI6MCwiRm9yZWdyb3VuZCI6eyIkaWQiOiIyNDQiLCJDb2xvciI6eyIkaWQiOiIyNDUiLCJBIjoyNTUsIlIiOjY4LCJHIjo4NCwiQiI6MTA2fX0sIk1heFdpZHRoIjoyMDAuMCwiTWF4SGVpZ2h0IjoiSW5maW5pdHkiLCJTbWFydEZvcmVncm91bmRJc0FjdGl2ZSI6ZmFsc2UsIkhvcml6b250YWxBbGlnbm1lbnQiOjAsIlZlcnRpY2FsQWxpZ25tZW50IjowLCJTbWFydEZvcmVncm91bmQiOm51bGwsIkJhY2tncm91bmRGaWxsVHlwZSI6MCwiTWFyZ2luIjp7IiRyZWYiOiI3OCJ9LCJQYWRkaW5nIjp7IiRyZWYiOiI3OSJ9LCJCYWNrZ3JvdW5kIjp7IiRpZCI6IjI0NiIsIkNvbG9yIjp7IiRpZCI6IjI0NyIsIkEiOjAsIlIiOjI1NSwiRyI6MjU1LCJCIjoyNTV9fSwiSXNWaXNpYmxlIjp0cnVlLCJXaWR0aCI6MC4wLCJIZWlnaHQiOjAuMCwiQm9yZGVyU3R5bGUiOnsiJGlkIjoiMjQ4IiwiTGluZUNvbG9yIjpudWxsLCJMaW5lV2VpZ2h0IjowLjAsIkxpbmVUeXBlIjowLCJQYXJlbnRTdHlsZSI6bnVsbH0sIlBhcmVudFN0eWxlIjpudWxsfSwiRGF0ZUZvcm1hdCI6eyIkaWQiOiIyNDkiLCJGb3JtYXRTdHJpbmciOiJNTU0gZCIsIlNlcGFyYXRvciI6Ii8iLCJVc2VJbnRlcm5hdGlvbmFsRGF0ZUZvcm1hdCI6ZmFsc2UsIkRhdGVJc1Zpc2libGUiOnRydWUsIlRpbWVJc1Zpc2libGUiOmZhbHNlLCJIb3VyRGlnaXRzIjoxLCJBbVBtRGVzaWduYXRvciI6MiwiVHJpbTAwTWludXRlcyI6ZmFsc2UsIkxhc3RLbm93blZpc2liaWxpdHlTdGF0ZSI6bnVsbH0sIldlZWtOdW1iZXJpbmciOnsiJGlkIjoiMjUwIiwiRm9ybWF0IjowLCJJc1Zpc2libGUiOmZhbHNlLCJMYXN0S25vd25WaXNpYmlsaXR5U3RhdGUiOmZhbHNlfSwiSXNWaXNpYmxlIjp0cnVlLCJQYXJlbnRTdHlsZSI6bnVsbH0sIkluZGV4IjoyLCJQZXJjZW50YWdlQ29tcGxldGUiOm51bGwsIlBvc2l0aW9uIjp7IlJhdGlvIjowLjE3MDEzMzI3OTg3MTA1NzU5LCJJc0N1c3RvbSI6ZmFsc2V9LCJEYXRlRm9ybWF0Ijp7IiRyZWYiOiIyNDkifSwiV2Vla051bWJlcmluZyI6eyIkaWQiOiIyNTEiLCJGb3JtYXQiOjAsIklzVmlzaWJsZSI6ZmFsc2UsIkxhc3RLbm93blZpc2liaWxpdHlTdGF0ZSI6ZmFsc2V9LCJSZWxhdGVkVGFza0lkIjoiMDAwMDAwMDAtMDAwMC0wMDAwLTAwMDAtMDAwMDAwMDAwMDAwIiwiSWQiOiI0NTU2ZDNkYS0yOTM1LTRhMWYtODg0Yi1jYmVmYzIzN2U4ZDAiLCJJbXBvcnRJZCI6bnVsbCwiVGl0bGUiOiJUT1RBTD0xMzciLCJOb3RlIjpudWxsLCJIeXBlcmxpbmsiOnsiJGlkIjoiMjUyIiwiQWRkcmVzcyI6bnVsbCwiU3ViQWRkcmVzcyI6bnVsbH0sIklzQ2hhbmdlZCI6ZmFsc2UsIklzTmV3IjpmYWxzZX1dLCJUYXNrcyI6W10sIlN3aW1sYW5lcyI6W3siJGlkIjoiMjUzIiwiSWQiOiI0YWFlNzkzNC1jZGNjLTRlYjItODc5ZS1kMDlkYzc3NjYzYzEiLCJJbmRleCI6MCwiSGVhZGVyVGV4dCI6IlNpbmdhcG9yZSIsIlN0eWxlIjp7IiRpZCI6IjI1NCIsIkhlYWRlclN0eWxlIjp7IiRpZCI6IjI1NSIsIlRleHRTdHlsZSI6eyIkaWQiOiIyNTYiLCJGb250U2V0dGluZ3MiOnsiJGlkIjoiMjU3IiwiRm9udFNpemUiOjEyLCJGb250TmFtZSI6IkNhbGlicmkiLCJJc0JvbGQiOmZhbHNlLCJJc0l0YWxpYyI6ZmFsc2UsIklzVW5kZXJsaW5lZCI6ZmFsc2UsIlBhcmVudFN0eWxlIjpudWxsfSwiQXV0b1NpemUiOjAsIkZvcmVncm91bmQiOnsiJGlkIjoiMjU4IiwiQ29sb3IiOnsiJGlkIjoiMjU5IiwiQSI6MjU1LCJSIjoyMiwiRyI6MjgsIkIiOjM1fX0sIk1heFdpZHRoIjowLjAsIk1heEhlaWdodCI6MC4wLCJTbWFydEZvcmVncm91bmRJc0FjdGl2ZSI6ZmFsc2UsIkhvcml6b250YWxBbGlnbm1lbnQiOjAsIlZlcnRpY2FsQWxpZ25tZW50IjowLCJTbWFydEZvcmVncm91bmQiOm51bGwsIkJhY2tncm91bmRGaWxsVHlwZSI6MCwiTWFyZ2luIjp7IiRyZWYiOiIxNDIifSwiUGFkZGluZyI6eyIkcmVmIjoiMTQzIn0sIkJhY2tncm91bmQiOm51bGwsIklzVmlzaWJsZSI6ZmFsc2UsIldpZHRoIjowLjAsIkhlaWdodCI6MC4wLCJCb3JkZXJTdHlsZSI6bnVsbCwiUGFyZW50U3R5bGUiOm51bGx9LCJSZWN0YW5nbGVTdHlsZSI6eyIkaWQiOiIyNjAiLCJNYXJnaW4iOnsiJHJlZiI6IjE0NSJ9LCJQYWRkaW5nIjp7IiRyZWYiOiIxNDYifSwiQmFja2dyb3VuZCI6eyIkaWQiOiIyNjEiLCJDb2xvciI6eyIkaWQiOiIyNjIiLCJBIjoxMjcsIlIiOjY4LCJHIjo4NCwiQiI6MTA2fX0sIklzVmlzaWJsZSI6ZmFsc2UsIldpZHRoIjowLjAsIkhlaWdodCI6MC4wLCJCb3JkZXJTdHlsZSI6eyIkaWQiOiIyNjMiLCJMaW5lQ29sb3IiOnsiJGlkIjoiMjY0IiwiJHR5cGUiOiJOTFJFLkNvbW1vbi5Eb20uU29saWRDb2xvckJydXNoLCBOTFJFLkNvbW1vbiIsIkNvbG9yIjp7IiRpZCI6IjI2NSIsIkEiOjI1NSwiUiI6MjIsIkciOjI4LCJCIjozNX19LCJMaW5lV2VpZ2h0IjowLjAsIkxpbmVUeXBlIjowLCJQYXJlbnRTdHlsZSI6bnVsbH0sIlBhcmVudFN0eWxlIjpudWxsfSwiTWFyZ2luIjp7IiRyZWYiOiIxNTIifSwiUGFkZGluZyI6eyIkcmVmIjoiMTUzIn0sIkJhY2tncm91bmQiOm51bGwsIklzVmlzaWJsZSI6dHJ1ZSwiV2lkdGgiOjAuMCwiSGVpZ2h0IjowLjAsIkJvcmRlclN0eWxlIjpudWxsLCJQYXJlbnRTdHlsZSI6bnVsbH0sIkJhY2tncm91bmRTdHlsZSI6eyIkaWQiOiIyNjYiLCJNYXJnaW4iOnsiJHJlZiI6IjE1NSJ9LCJQYWRkaW5nIjp7IiRyZWYiOiIxNTYifSwiQmFja2dyb3VuZCI6eyIkaWQiOiIyNjciLCJDb2xvciI6eyIkaWQiOiIyNjgiLCJBIjozOCwiUiI6NjgsIkciOjg0LCJCIjoxMDZ9fSwiSXNWaXNpYmxlIjp0cnVlLCJXaWR0aCI6MC4wLCJIZWlnaHQiOjAuMCwiQm9yZGVyU3R5bGUiOnsiJGlkIjoiMjY5IiwiTGluZUNvbG9yIjp7IiRpZCI6IjI3MCIsIiR0eXBlIjoiTkxSRS5Db21tb24uRG9tLlNvbGlkQ29sb3JCcnVzaCwgTkxSRS5Db21tb24iLCJDb2xvciI6eyIkaWQiOiIyNzEiLCJBIjoyNTUsIlIiOjIyLCJHIjoyOCwiQiI6MzV9fSwiTGluZVdlaWdodCI6MC4wLCJMaW5lVHlwZSI6MCwiUGFyZW50U3R5bGUiOm51bGx9LCJQYXJlbnRTdHlsZSI6bnVsbH0sIklzQWJvdmVUaW1lYmFuZCI6ZmFsc2UsIk1hcmdpbiI6eyIkcmVmIjoiMTYyIn0sIlBhZGRpbmciOnsiJHJlZiI6IjE2MyJ9LCJJc1Zpc2libGUiOnRydWUsIldpZHRoIjowLjAsIkhlaWdodCI6MC4wLCJCb3JkZXJTdHlsZSI6bnVsbCwiUGFyZW50U3R5bGUiOm51bGx9LCJUYXNrcyI6W3siJGlkIjoiMjcyIiwiX2F0dGFjaGVkTWlsZXN0b25lcyI6W10sIlRhc2tEZWZpbml0aW9uIjp7IiRpZCI6IjI3MyIsIkdyb3VwTmFtZSI6bnVsbCwiU3RhcnREYXRlIjoiMjAyMC0wMy0yN1QwMDowMDowMFoiLCJFbmREYXRlIjoiMjAyMC0wNi0xOVQyMzo1OTowMFoiLCJQZXJjZW50YWdlQ29tcGxldGUiOm51bGwsIlN0eWxlIjp7IiRpZCI6IjI3NCIsIlNoYXBlIjo2LCJTaGFwZVRoaWNrbmVzcyI6MCwiRHVyYXRpb25Gb3JtYXQiOjAsIkluY2x1ZGVOb25Xb3JraW5nRGF5c0luRHVyYXRpb24iOmZhbHNlLCJQZXJjZW50YWdlQ29tcGxldGVTdHlsZSI6eyIkaWQiOiIyNzUiLCJGb250U2V0dGluZ3MiOnsiJGlkIjoiMjc2IiwiRm9udFNpemUiOjEwLCJGb250TmFtZSI6IkNhbGlicmkiLCJJc0JvbGQiOmZhbHNlLCJJc0l0YWxpYyI6ZmFsc2UsIklzVW5kZXJsaW5lZCI6ZmFsc2UsIlBhcmVudFN0eWxlIjpudWxsfSwiQXV0b1NpemUiOjAsIkZvcmVncm91bmQiOnsiJHJlZiI6Ijg2In0sIk1heFdpZHRoIjoyMDAuMCwiTWF4SGVpZ2h0IjoiSW5maW5pdHkiLCJTbWFydEZvcmVncm91bmRJc0FjdGl2ZSI6ZmFsc2UsIkhvcml6b250YWxBbGlnbm1lbnQiOjAsIlZlcnRpY2FsQWxpZ25tZW50IjowLCJTbWFydEZvcmVncm91bmQiOm51bGwsIkJhY2tncm91bmRGaWxsVHlwZSI6MCwiTWFyZ2luIjp7IiRyZWYiOiI4OCJ9LCJQYWRkaW5nIjp7IiRyZWYiOiI4OSJ9LCJCYWNrZ3JvdW5kIjp7IiRyZWYiOiI5MCJ9LCJJc1Zpc2libGUiOnRydWUsIldpZHRoIjowLjAsIkhlaWdodCI6MC4wLCJCb3JkZXJTdHlsZSI6eyIkaWQiOiIyNzciLCJMaW5lQ29sb3IiOm51bGwsIkxpbmVXZWlnaHQiOjAuMCwiTGluZVR5cGUiOjAsIlBhcmVudFN0eWxlIjpudWxsfSwiUGFyZW50U3R5bGUiOm51bGx9LCJEdXJhdGlvblN0eWxlIjp7IiRpZCI6IjI3OCIsIkZvbnRTZXR0aW5ncyI6eyIkaWQiOiIyNzkiLCJGb250U2l6ZSI6MTAsIkZvbnROYW1lIjoiQ2FsaWJyaSIsIklzQm9sZCI6ZmFsc2UsIklzSXRhbGljIjpmYWxzZSwiSXNVbmRlcmxpbmVkIjpmYWxzZSwiUGFyZW50U3R5bGUiOm51bGx9LCJBdXRvU2l6ZSI6MCwiRm9yZWdyb3VuZCI6eyIkcmVmIjoiOTMifSwiTWF4V2lkdGgiOjIwMC4wLCJNYXhIZWlnaHQiOiJJbmZpbml0eSIsIlNtYXJ0Rm9yZWdyb3VuZElzQWN0aXZlIjpmYWxzZSwiSG9yaXpvbnRhbEFsaWdubWVudCI6MCwiVmVydGljYWxBbGlnbm1lbnQiOjAsIlNtYXJ0Rm9yZWdyb3VuZCI6bnVsbCwiQmFja2dyb3VuZEZpbGxUeXBlIjowLCJNYXJnaW4iOnsiJHJlZiI6Ijk1In0sIlBhZGRpbmciOnsiJHJlZiI6Ijk2In0sIkJhY2tncm91bmQiOnsiJHJlZiI6Ijk3In0sIklzVmlzaWJsZSI6dHJ1ZSwiV2lkdGgiOjAuMCwiSGVpZ2h0IjowLjAsIkJvcmRlclN0eWxlIjp7IiRpZCI6IjI4MCIsIkxpbmVDb2xvciI6bnVsbCwiTGluZVdlaWdodCI6MC4wLCJMaW5lVHlwZSI6MCwiUGFyZW50U3R5bGUiOm51bGx9LCJQYXJlbnRTdHlsZSI6bnVsbH0sIkhvcml6b250YWxDb25uZWN0b3JTdHlsZSI6eyIkaWQiOiIyODEiLCJMaW5lQ29sb3IiOnsiJHJlZiI6Ijk5In0sIkxpbmVXZWlnaHQiOjEuMCwiTGluZVR5cGUiOjAsIlBhcmVudFN0eWxlIjpudWxsfSwiVmVydGljYWxDb25uZWN0b3JTdHlsZSI6eyIkaWQiOiIyODIiLCJMaW5lQ29sb3IiOnsiJHJlZiI6IjEwMiJ9LCJMaW5lV2VpZ2h0IjowLjAsIkxpbmVUeXBlIjowLCJQYXJlbnRTdHlsZSI6bnVsbH0sIk1hcmdpbiI6bnVsbCwiU3RhcnREYXRlUG9zaXRpb24iOjYsIkVuZERhdGVQb3NpdGlvbiI6NiwiRGF0ZUlzVmlzaWJsZSI6ZmFsc2UsIlRpdGxlUG9zaXRpb24iOjIsIkR1cmF0aW9uUG9zaXRpb24iOjYsIlBlcmNlbnRhZ2VDb21wbGV0ZWRQb3NpdGlvbiI6NiwiU3BhY2luZyI6MywiSXNCZWxvd1RpbWViYW5kIjp0cnVlLCJQZXJjZW50YWdlQ29tcGxldGVTaGFwZU9wYWNpdHkiOjM1LCJTaGFwZVN0eWxlIjp7IiRpZCI6IjI4MyIsIk1hcmdpbiI6eyIkcmVmIjoiMTA1In0sIlBhZGRpbmciOnsiJHJlZiI6IjEwNiJ9LCJCYWNrZ3JvdW5kIjp7IiRpZCI6IjI4NCIsIkNvbG9yIjp7IiRpZCI6IjI4NSIsIkEiOjI1NSwiUiI6MTExLCJHIjo0OSwiQiI6MTUyfX0sIklzVmlzaWJsZSI6dHJ1ZSwiV2lkdGgiOjAuMCwiSGVpZ2h0IjoxMC4wLCJCb3JkZXJTdHlsZSI6eyIkaWQiOiIyODYiLCJMaW5lQ29sb3IiOnsiJGlkIjoiMjg3IiwiJHR5cGUiOiJOTFJFLkNvbW1vbi5Eb20uU29saWRDb2xvckJydXNoLCBOTFJFLkNvbW1vbiIsIkNvbG9yIjp7IiRpZCI6IjI4OCIsIkEiOjI1NSwiUiI6MjU1LCJHIjowLCJCIjowfX0sIkxpbmVXZWlnaHQiOjAuMCwiTGluZVR5cGUiOjAsIlBhcmVudFN0eWxlIjpudWxsfSwiUGFyZW50U3R5bGUiOm51bGx9LCJUaXRsZVN0eWxlIjp7IiRpZCI6IjI4OSIsIkZvbnRTZXR0aW5ncyI6eyIkaWQiOiIyOTAiLCJGb250U2l6ZSI6MTEsIkZvbnROYW1lIjoiQ2FsaWJyaSIsIklzQm9sZCI6dHJ1ZSwiSXNJdGFsaWMiOmZhbHNlLCJJc1VuZGVybGluZWQiOmZhbHNlLCJQYXJlbnRTdHlsZSI6bnVsbH0sIkF1dG9TaXplIjowLCJGb3JlZ3JvdW5kIjp7IiRpZCI6IjI5MSIsIkNvbG9yIjp7IiRpZCI6IjI5MiIsIkEiOjI1NSwiUiI6MjU1LCJHIjoyNTUsIkIiOjI1NX19LCJNYXhXaWR0aCI6NzIwLjAsIk1heEhlaWdodCI6IkluZmluaXR5IiwiU21hcnRGb3JlZ3JvdW5kSXNBY3RpdmUiOmZhbHNlLCJIb3Jpem9udGFsQWxpZ25tZW50IjoxLCJWZXJ0aWNhbEFsaWdubWVudCI6MCwiU21hcnRGb3JlZ3JvdW5kIjpudWxsLCJCYWNrZ3JvdW5kRmlsbFR5cGUiOjAsIk1hcmdpbiI6eyIkcmVmIjoiMTE2In0sIlBhZGRpbmciOnsiJHJlZiI6IjExNyJ9LCJCYWNrZ3JvdW5kIjp7IiRpZCI6IjI5MyIsIkNvbG9yIjp7IiRpZCI6IjI5NCIsIkEiOjAsIlIiOjI1NSwiRyI6MjU1LCJCIjoyNTV9fSwiSXNWaXNpYmxlIjp0cnVlLCJXaWR0aCI6MC4wLCJIZWlnaHQiOjAuMCwiQm9yZGVyU3R5bGUiOnsiJGlkIjoiMjk1IiwiTGluZUNvbG9yIjpudWxsLCJMaW5lV2VpZ2h0IjowLjAsIkxpbmVUeXBlIjowLCJQYXJlbnRTdHlsZSI6bnVsbH0sIlBhcmVudFN0eWxlIjpudWxsfSwiRGF0ZVN0eWxlIjp7IiRpZCI6IjI5NiIsIkZvbnRTZXR0aW5ncyI6eyIkaWQiOiIyOTciLCJGb250U2l6ZSI6MTAsIkZvbnROYW1lIjoiQ2FsaWJyaSIsIklzQm9sZCI6ZmFsc2UsIklzSXRhbGljIjpmYWxzZSwiSXNVbmRlcmxpbmVkIjpmYWxzZSwiUGFyZW50U3R5bGUiOm51bGx9LCJBdXRvU2l6ZSI6MCwiRm9yZWdyb3VuZCI6eyIkaWQiOiIyOTgiLCJDb2xvciI6eyIkaWQiOiIyOTkiLCJBIjoyNTUsIlIiOjY4LCJHIjo4NCwiQiI6MTA2fX0sIk1heFdpZHRoIjoyMDAuMCwiTWF4SGVpZ2h0IjoiSW5maW5pdHkiLCJTbWFydEZvcmVncm91bmRJc0FjdGl2ZSI6ZmFsc2UsIkhvcml6b250YWxBbGlnbm1lbnQiOjIsIlZlcnRpY2FsQWxpZ25tZW50IjowLCJTbWFydEZvcmVncm91bmQiOm51bGwsIkJhY2tncm91bmRGaWxsVHlwZSI6MCwiTWFyZ2luIjp7IiRyZWYiOiIxMjMifSwiUGFkZGluZyI6eyIkcmVmIjoiMTI0In0sIkJhY2tncm91bmQiOnsiJGlkIjoiMzAwIiwiQ29sb3IiOnsiJGlkIjoiMzAxIiwiQSI6MCwiUiI6MjU1LCJHIjoyNTUsIkIiOjI1NX19LCJJc1Zpc2libGUiOnRydWUsIldpZHRoIjowLjAsIkhlaWdodCI6MC4wLCJCb3JkZXJTdHlsZSI6eyIkaWQiOiIzMDIiLCJMaW5lQ29sb3IiOm51bGwsIkxpbmVXZWlnaHQiOjAuMCwiTGluZVR5cGUiOjAsIlBhcmVudFN0eWxlIjpudWxsfSwiUGFyZW50U3R5bGUiOm51bGx9LCJEYXRlRm9ybWF0Ijp7IiRpZCI6IjMwMy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zMDQiLCJGb3JtYXQiOjAsIklzVmlzaWJsZSI6ZmFsc2UsIkxhc3RLbm93blZpc2liaWxpdHlTdGF0ZSI6ZmFsc2V9LCJJc1Zpc2libGUiOnRydWUsIlBhcmVudFN0eWxlIjpudWxsfSwiSW5kZXgiOjAsIlNtYXJ0RHVyYXRpb25BY3RpdmF0ZWQiOmZhbHNlLCJEYXRlRm9ybWF0Ijp7IiRyZWYiOiIzMDMifSwiV2Vla051bWJlcmluZyI6eyIkaWQiOiIzMDUiLCJGb3JtYXQiOjAsIklzVmlzaWJsZSI6ZmFsc2UsIkxhc3RLbm93blZpc2liaWxpdHlTdGF0ZSI6ZmFsc2V9LCJJZCI6ImM2MDU2NjhkLTk3ODYtNDcxMS1iM2E1LTI2N2EyMTA0YTI0OCIsIkltcG9ydElkIjpudWxsLCJUaXRsZSI6IkxvY2tkb3duIiwiTm90ZSI6bnVsbCwiSHlwZXJsaW5rIjp7IiRpZCI6IjMwNiIsIkFkZHJlc3MiOm51bGwsIlN1YkFkZHJlc3MiOm51bGx9LCJJc0NoYW5nZWQiOmZhbHNlLCJJc05ldyI6ZmFsc2V9fSx7IiRpZCI6IjMwNyIsIl9hdHRhY2hlZE1pbGVzdG9uZXMiOltdLCJUYXNrRGVmaW5pdGlvbiI6eyIkaWQiOiIzMDgiLCJHcm91cE5hbWUiOm51bGwsIlN0YXJ0RGF0ZSI6IjIwMTktMTItMDRUMjM6NTk6MDAiLCJFbmREYXRlIjoiMjAyMC0wMy0wNVQyMzo1OTowMCIsIlBlcmNlbnRhZ2VDb21wbGV0ZSI6bnVsbCwiU3R5bGUiOnsiJGlkIjoiMzA5IiwiU2hhcGUiOjEsIlNoYXBlVGhpY2tuZXNzIjowLCJEdXJhdGlvbkZvcm1hdCI6MCwiSW5jbHVkZU5vbldvcmtpbmdEYXlzSW5EdXJhdGlvbiI6ZmFsc2UsIlBlcmNlbnRhZ2VDb21wbGV0ZVN0eWxlIjp7IiRpZCI6IjMxMCIsIkZvbnRTZXR0aW5ncyI6eyIkaWQiOiIzMTEiLCJGb250U2l6ZSI6MTAsIkZvbnROYW1lIjoiQ2FsaWJyaSIsIklzQm9sZCI6ZmFsc2UsIklzSXRhbGljIjpmYWxzZSwiSXNVbmRlcmxpbmVkIjpmYWxzZSwiUGFyZW50U3R5bGUiOm51bGx9LCJBdXRvU2l6ZSI6MCwiRm9yZWdyb3VuZCI6eyIkcmVmIjoiODYifSwiTWF4V2lkdGgiOjIwMC4wLCJNYXhIZWlnaHQiOiJJbmZpbml0eSIsIlNtYXJ0Rm9yZWdyb3VuZElzQWN0aXZlIjpmYWxzZSwiSG9yaXpvbnRhbEFsaWdubWVudCI6MCwiVmVydGljYWxBbGlnbm1lbnQiOjAsIlNtYXJ0Rm9yZWdyb3VuZCI6bnVsbCwiQmFja2dyb3VuZEZpbGxUeXBlIjowLCJNYXJnaW4iOnsiJGlkIjoiMzEyIiwiVG9wIjowLCJMZWZ0IjowLCJSaWdodCI6MCwiQm90dG9tIjowfSwiUGFkZGluZyI6eyIkaWQiOiIzMTMiLCJUb3AiOjAsIkxlZnQiOjAsIlJpZ2h0IjowLCJCb3R0b20iOjB9LCJCYWNrZ3JvdW5kIjp7IiRpZCI6IjMxNCIsIkNvbG9yIjp7IiRpZCI6IjMxNSIsIkEiOjg5LCJSIjowLCJHIjowLCJCIjowfX0sIklzVmlzaWJsZSI6dHJ1ZSwiV2lkdGgiOjAuMCwiSGVpZ2h0IjowLjAsIkJvcmRlclN0eWxlIjp7IiRpZCI6IjMxNiIsIkxpbmVDb2xvciI6bnVsbCwiTGluZVdlaWdodCI6MC4wLCJMaW5lVHlwZSI6MCwiUGFyZW50U3R5bGUiOm51bGx9LCJQYXJlbnRTdHlsZSI6bnVsbH0sIkR1cmF0aW9uU3R5bGUiOnsiJGlkIjoiMzE3IiwiRm9udFNldHRpbmdzIjp7IiRpZCI6IjMxOCIsIkZvbnRTaXplIjoxMCwiRm9udE5hbWUiOiJDYWxpYnJpIiwiSXNCb2xkIjpmYWxzZSwiSXNJdGFsaWMiOmZhbHNlLCJJc1VuZGVybGluZWQiOmZhbHNlLCJQYXJlbnRTdHlsZSI6bnVsbH0sIkF1dG9TaXplIjowLCJGb3JlZ3JvdW5kIjp7IiRpZCI6IjMxOSIsIkNvbG9yIjp7IiRpZCI6IjMyMCIsIkEiOjI1NSwiUiI6MjM3LCJHIjoxMjUsIkIiOjQ5fX0sIk1heFdpZHRoIjoyMDAuMCwiTWF4SGVpZ2h0IjoiSW5maW5pdHkiLCJTbWFydEZvcmVncm91bmRJc0FjdGl2ZSI6ZmFsc2UsIkhvcml6b250YWxBbGlnbm1lbnQiOjAsIlZlcnRpY2FsQWxpZ25tZW50IjowLCJTbWFydEZvcmVncm91bmQiOm51bGwsIkJhY2tncm91bmRGaWxsVHlwZSI6MCwiTWFyZ2luIjp7IiRpZCI6IjMyMSIsIlRvcCI6MCwiTGVmdCI6MCwiUmlnaHQiOjAsIkJvdHRvbSI6MH0sIlBhZGRpbmciOnsiJGlkIjoiMzIyIiwiVG9wIjowLCJMZWZ0IjowLCJSaWdodCI6MCwiQm90dG9tIjowfSwiQmFja2dyb3VuZCI6eyIkaWQiOiIzMjMiLCJDb2xvciI6eyIkcmVmIjoiMzE1In19LCJJc1Zpc2libGUiOnRydWUsIldpZHRoIjowLjAsIkhlaWdodCI6MC4wLCJCb3JkZXJTdHlsZSI6eyIkaWQiOiIzMjQiLCJMaW5lQ29sb3IiOm51bGwsIkxpbmVXZWlnaHQiOjAuMCwiTGluZVR5cGUiOjAsIlBhcmVudFN0eWxlIjpudWxsfSwiUGFyZW50U3R5bGUiOm51bGx9LCJIb3Jpem9udGFsQ29ubmVjdG9yU3R5bGUiOnsiJGlkIjoiMzI1IiwiTGluZUNvbG9yIjp7IiRpZCI6IjMyNiIsIiR0eXBlIjoiTkxSRS5Db21tb24uRG9tLlNvbGlkQ29sb3JCcnVzaCwgTkxSRS5Db21tb24iLCJDb2xvciI6eyIkaWQiOiIzMjciLCJBIjoyNTUsIlIiOjIwNCwiRyI6MjA0LCJCIjoyMDR9fSwiTGluZVdlaWdodCI6MS4wLCJMaW5lVHlwZSI6MCwiUGFyZW50U3R5bGUiOm51bGx9LCJWZXJ0aWNhbENvbm5lY3RvclN0eWxlIjp7IiRpZCI6IjMyOCIsIkxpbmVDb2xvciI6eyIkaWQiOiIzMjkiLCIkdHlwZSI6Ik5MUkUuQ29tbW9uLkRvbS5Tb2xpZENvbG9yQnJ1c2gsIE5MUkUuQ29tbW9uIiwiQ29sb3IiOnsiJGlkIjoiMzMwIiwiQSI6MjU1LCJSIjoyMDQsIkciOjIwNCwiQiI6MjA0fX0sIkxpbmVXZWlnaHQiOjAuMCwiTGluZVR5cGUiOjAsIlBhcmVudFN0eWxlIjpudWxsfSwiTWFyZ2luIjpudWxsLCJTdGFydERhdGVQb3NpdGlvbiI6NiwiRW5kRGF0ZVBvc2l0aW9uIjo2LCJEYXRlSXNWaXNpYmxlIjpmYWxzZSwiVGl0bGVQb3NpdGlvbiI6MiwiRHVyYXRpb25Qb3NpdGlvbiI6NiwiUGVyY2VudGFnZUNvbXBsZXRlZFBvc2l0aW9uIjo2LCJTcGFjaW5nIjozLCJJc0JlbG93VGltZWJhbmQiOnRydWUsIlBlcmNlbnRhZ2VDb21wbGV0ZVNoYXBlT3BhY2l0eSI6MzUsIlNoYXBlU3R5bGUiOnsiJGlkIjoiMzMxIiwiTWFyZ2luIjp7IiRpZCI6IjMzMiIsIlRvcCI6MCwiTGVmdCI6NCwiUmlnaHQiOjQsIkJvdHRvbSI6MH0sIlBhZGRpbmciOnsiJGlkIjoiMzMzIiwiVG9wIjowLCJMZWZ0IjowLCJSaWdodCI6MCwiQm90dG9tIjowfSwiQmFja2dyb3VuZCI6eyIkaWQiOiIzMzQiLCJDb2xvciI6eyIkaWQiOiIzMzUiLCJBIjoyNTUsIlIiOjIzNywiRyI6MTI1LCJCIjo0OX19LCJJc1Zpc2libGUiOnRydWUsIldpZHRoIjowLjAsIkhlaWdodCI6MTAuMCwiQm9yZGVyU3R5bGUiOnsiJGlkIjoiMzM2IiwiTGluZUNvbG9yIjp7IiRpZCI6IjMzNyIsIiR0eXBlIjoiTkxSRS5Db21tb24uRG9tLlNvbGlkQ29sb3JCcnVzaCwgTkxSRS5Db21tb24iLCJDb2xvciI6eyIkaWQiOiIzMzgiLCJBIjoyNTUsIlIiOjI1NSwiRyI6MCwiQiI6MH19LCJMaW5lV2VpZ2h0IjowLjAsIkxpbmVUeXBlIjowLCJQYXJlbnRTdHlsZSI6bnVsbH0sIlBhcmVudFN0eWxlIjpudWxsfSwiVGl0bGVTdHlsZSI6eyIkaWQiOiIzMzkiLCJGb250U2V0dGluZ3MiOnsiJGlkIjoiMzQwIiwiRm9udFNpemUiOjExLCJGb250TmFtZSI6IkNhbGlicmkiLCJJc0JvbGQiOnRydWUsIklzSXRhbGljIjpmYWxzZSwiSXNVbmRlcmxpbmVkIjpmYWxzZSwiUGFyZW50U3R5bGUiOm51bGx9LCJBdXRvU2l6ZSI6MCwiRm9yZWdyb3VuZCI6eyIkaWQiOiIzNDEiLCJDb2xvciI6eyIkaWQiOiIzNDIiLCJBIjoyNTUsIlIiOjAsIkciOjAsIkIiOjB9fSwiTWF4V2lkdGgiOjk2MC4wLCJNYXhIZWlnaHQiOiJJbmZpbml0eSIsIlNtYXJ0Rm9yZWdyb3VuZElzQWN0aXZlIjpmYWxzZSwiSG9yaXpvbnRhbEFsaWdubWVudCI6MSwiVmVydGljYWxBbGlnbm1lbnQiOjAsIlNtYXJ0Rm9yZWdyb3VuZCI6bnVsbCwiQmFja2dyb3VuZEZpbGxUeXBlIjowLCJNYXJnaW4iOnsiJGlkIjoiMzQzIiwiVG9wIjowLCJMZWZ0IjowLCJSaWdodCI6MCwiQm90dG9tIjowfSwiUGFkZGluZyI6eyIkaWQiOiIzNDQiLCJUb3AiOjAsIkxlZnQiOjAsIlJpZ2h0IjowLCJCb3R0b20iOjB9LCJCYWNrZ3JvdW5kIjp7IiRpZCI6IjM0NSIsIkNvbG9yIjp7IiRpZCI6IjM0NiIsIkEiOjAsIlIiOjI1NSwiRyI6MjU1LCJCIjoyNTV9fSwiSXNWaXNpYmxlIjp0cnVlLCJXaWR0aCI6MC4wLCJIZWlnaHQiOjAuMCwiQm9yZGVyU3R5bGUiOnsiJGlkIjoiMzQ3IiwiTGluZUNvbG9yIjpudWxsLCJMaW5lV2VpZ2h0IjowLjAsIkxpbmVUeXBlIjowLCJQYXJlbnRTdHlsZSI6bnVsbH0sIlBhcmVudFN0eWxlIjpudWxsfSwiRGF0ZVN0eWxlIjp7IiRpZCI6IjM0OCIsIkZvbnRTZXR0aW5ncyI6eyIkaWQiOiIzNDkiLCJGb250U2l6ZSI6MTAsIkZvbnROYW1lIjoiQ2FsaWJyaSIsIklzQm9sZCI6ZmFsc2UsIklzSXRhbGljIjpmYWxzZSwiSXNVbmRlcmxpbmVkIjpmYWxzZSwiUGFyZW50U3R5bGUiOm51bGx9LCJBdXRvU2l6ZSI6MCwiRm9yZWdyb3VuZCI6eyIkaWQiOiIzNTAiLCJDb2xvciI6eyIkaWQiOiIzNTEiLCJBIjoyNTUsIlIiOjY4LCJHIjo4NCwiQiI6MTA2fX0sIk1heFdpZHRoIjoyMDAuMCwiTWF4SGVpZ2h0IjoiSW5maW5pdHkiLCJTbWFydEZvcmVncm91bmRJc0FjdGl2ZSI6ZmFsc2UsIkhvcml6b250YWxBbGlnbm1lbnQiOjIsIlZlcnRpY2FsQWxpZ25tZW50IjowLCJTbWFydEZvcmVncm91bmQiOm51bGwsIkJhY2tncm91bmRGaWxsVHlwZSI6MCwiTWFyZ2luIjp7IiRpZCI6IjM1MiIsIlRvcCI6MCwiTGVmdCI6MCwiUmlnaHQiOjAsIkJvdHRvbSI6MH0sIlBhZGRpbmciOnsiJGlkIjoiMzUzIiwiVG9wIjowLCJMZWZ0IjowLCJSaWdodCI6MCwiQm90dG9tIjowfSwiQmFja2dyb3VuZCI6eyIkaWQiOiIzNTQiLCJDb2xvciI6eyIkaWQiOiIzNTUiLCJBIjowLCJSIjoyNTUsIkciOjI1NSwiQiI6MjU1fX0sIklzVmlzaWJsZSI6dHJ1ZSwiV2lkdGgiOjAuMCwiSGVpZ2h0IjowLjAsIkJvcmRlclN0eWxlIjp7IiRpZCI6IjM1NiIsIkxpbmVDb2xvciI6bnVsbCwiTGluZVdlaWdodCI6MC4wLCJMaW5lVHlwZSI6MCwiUGFyZW50U3R5bGUiOm51bGx9LCJQYXJlbnRTdHlsZSI6bnVsbH0sIkRhdGVGb3JtYXQiOnsiJGlkIjoiMzU3IiwiRm9ybWF0U3RyaW5nIjoiTU1NIGQiLCJTZXBhcmF0b3IiOiIvIiwiVXNlSW50ZXJuYXRpb25hbERhdGVGb3JtYXQiOmZhbHNlLCJEYXRlSXNWaXNpYmxlIjp0cnVlLCJUaW1lSXNWaXNpYmxlIjpmYWxzZSwiSG91ckRpZ2l0cyI6MSwiQW1QbURlc2lnbmF0b3IiOjIsIlRyaW0wME1pbnV0ZXMiOmZhbHNlLCJMYXN0S25vd25WaXNpYmlsaXR5U3RhdGUiOm51bGx9LCJXZWVrTnVtYmVyaW5nIjp7IiRpZCI6IjM1OCIsIkZvcm1hdCI6MCwiSXNWaXNpYmxlIjpmYWxzZSwiTGFzdEtub3duVmlzaWJpbGl0eVN0YXRlIjpmYWxzZX0sIklzVmlzaWJsZSI6dHJ1ZSwiUGFyZW50U3R5bGUiOm51bGx9LCJJbmRleCI6MSwiU21hcnREdXJhdGlvbkFjdGl2YXRlZCI6ZmFsc2UsIkRhdGVGb3JtYXQiOnsiJHJlZiI6IjM1NyJ9LCJXZWVrTnVtYmVyaW5nIjp7IiRpZCI6IjM1OSIsIkZvcm1hdCI6MCwiSXNWaXNpYmxlIjpmYWxzZSwiTGFzdEtub3duVmlzaWJpbGl0eVN0YXRlIjpmYWxzZX0sIklkIjoiY2Y3NGUwMWQtOTNiZS00NWJhLWI5OGMtNWZhOWJhYzk3NGUyIiwiSW1wb3J0SWQiOm51bGwsIlRpdGxlIjoiRFNSQiIsIk5vdGUiOm51bGwsIkh5cGVybGluayI6eyIkaWQiOiIzNjAiLCJBZGRyZXNzIjpudWxsLCJTdWJBZGRyZXNzIjpudWxsfSwiSXNDaGFuZ2VkIjpmYWxzZSwiSXNOZXciOmZhbHNlfX0seyIkaWQiOiIzNjEiLCJfYXR0YWNoZWRNaWxlc3RvbmVzIjpbXSwiVGFza0RlZmluaXRpb24iOnsiJGlkIjoiMzYyIiwiR3JvdXBOYW1lIjpudWxsLCJTdGFydERhdGUiOiIyMDE5LTEyLTI3VDAwOjAwOjAwIiwiRW5kRGF0ZSI6IjIwMjAtMDMtMDVUMjM6NTk6MDAiLCJQZXJjZW50YWdlQ29tcGxldGUiOm51bGwsIlN0eWxlIjp7IiRpZCI6IjM2MyIsIlNoYXBlIjoxLCJTaGFwZVRoaWNrbmVzcyI6MCwiRHVyYXRpb25Gb3JtYXQiOjAsIkluY2x1ZGVOb25Xb3JraW5nRGF5c0luRHVyYXRpb24iOmZhbHNlLCJQZXJjZW50YWdlQ29tcGxldGVTdHlsZSI6eyIkaWQiOiIzNjQiLCJGb250U2V0dGluZ3MiOnsiJGlkIjoiMzY1IiwiRm9udFNpemUiOjEwLCJGb250TmFtZSI6IkNhbGlicmkiLCJJc0JvbGQiOmZhbHNlLCJJc0l0YWxpYyI6ZmFsc2UsIklzVW5kZXJsaW5lZCI6ZmFsc2UsIlBhcmVudFN0eWxlIjpudWxsfSwiQXV0b1NpemUiOjAsIkZvcmVncm91bmQiOnsiJHJlZiI6Ijg2In0sIk1heFdpZHRoIjoyMDAuMCwiTWF4SGVpZ2h0IjoiSW5maW5pdHkiLCJTbWFydEZvcmVncm91bmRJc0FjdGl2ZSI6ZmFsc2UsIkhvcml6b250YWxBbGlnbm1lbnQiOjAsIlZlcnRpY2FsQWxpZ25tZW50IjowLCJTbWFydEZvcmVncm91bmQiOm51bGwsIkJhY2tncm91bmRGaWxsVHlwZSI6MCwiTWFyZ2luIjp7IiRpZCI6IjM2NiIsIlRvcCI6MCwiTGVmdCI6MCwiUmlnaHQiOjAsIkJvdHRvbSI6MH0sIlBhZGRpbmciOnsiJGlkIjoiMzY3IiwiVG9wIjowLCJMZWZ0IjowLCJSaWdodCI6MCwiQm90dG9tIjowfSwiQmFja2dyb3VuZCI6eyIkaWQiOiIzNjgiLCJDb2xvciI6eyIkaWQiOiIzNjkiLCJBIjo4OSwiUiI6MCwiRyI6MCwiQiI6MH19LCJJc1Zpc2libGUiOnRydWUsIldpZHRoIjowLjAsIkhlaWdodCI6MC4wLCJCb3JkZXJTdHlsZSI6eyIkaWQiOiIzNzAiLCJMaW5lQ29sb3IiOm51bGwsIkxpbmVXZWlnaHQiOjAuMCwiTGluZVR5cGUiOjAsIlBhcmVudFN0eWxlIjpudWxsfSwiUGFyZW50U3R5bGUiOm51bGx9LCJEdXJhdGlvblN0eWxlIjp7IiRpZCI6IjM3MSIsIkZvbnRTZXR0aW5ncyI6eyIkaWQiOiIzNzIiLCJGb250U2l6ZSI6MTAsIkZvbnROYW1lIjoiQ2FsaWJyaSIsIklzQm9sZCI6ZmFsc2UsIklzSXRhbGljIjpmYWxzZSwiSXNVbmRlcmxpbmVkIjpmYWxzZSwiUGFyZW50U3R5bGUiOm51bGx9LCJBdXRvU2l6ZSI6MCwiRm9yZWdyb3VuZCI6eyIkaWQiOiIzNzMiLCJDb2xvciI6eyIkaWQiOiIzNzQiLCJBIjoyNTUsIlIiOjIzNywiRyI6MTI1LCJCIjo0OX19LCJNYXhXaWR0aCI6MjAwLjAsIk1heEhlaWdodCI6IkluZmluaXR5IiwiU21hcnRGb3JlZ3JvdW5kSXNBY3RpdmUiOmZhbHNlLCJIb3Jpem9udGFsQWxpZ25tZW50IjowLCJWZXJ0aWNhbEFsaWdubWVudCI6MCwiU21hcnRGb3JlZ3JvdW5kIjpudWxsLCJCYWNrZ3JvdW5kRmlsbFR5cGUiOjAsIk1hcmdpbiI6eyIkaWQiOiIzNzUiLCJUb3AiOjAsIkxlZnQiOjAsIlJpZ2h0IjowLCJCb3R0b20iOjB9LCJQYWRkaW5nIjp7IiRpZCI6IjM3NiIsIlRvcCI6MCwiTGVmdCI6MCwiUmlnaHQiOjAsIkJvdHRvbSI6MH0sIkJhY2tncm91bmQiOnsiJGlkIjoiMzc3IiwiQ29sb3IiOnsiJHJlZiI6IjM2OSJ9fSwiSXNWaXNpYmxlIjp0cnVlLCJXaWR0aCI6MC4wLCJIZWlnaHQiOjAuMCwiQm9yZGVyU3R5bGUiOnsiJGlkIjoiMzc4IiwiTGluZUNvbG9yIjpudWxsLCJMaW5lV2VpZ2h0IjowLjAsIkxpbmVUeXBlIjowLCJQYXJlbnRTdHlsZSI6bnVsbH0sIlBhcmVudFN0eWxlIjpudWxsfSwiSG9yaXpvbnRhbENvbm5lY3RvclN0eWxlIjp7IiRpZCI6IjM3OSIsIkxpbmVDb2xvciI6eyIkaWQiOiIzODAiLCIkdHlwZSI6Ik5MUkUuQ29tbW9uLkRvbS5Tb2xpZENvbG9yQnJ1c2gsIE5MUkUuQ29tbW9uIiwiQ29sb3IiOnsiJGlkIjoiMzgxIiwiQSI6MjU1LCJSIjoyMDQsIkciOjIwNCwiQiI6MjA0fX0sIkxpbmVXZWlnaHQiOjEuMCwiTGluZVR5cGUiOjAsIlBhcmVudFN0eWxlIjpudWxsfSwiVmVydGljYWxDb25uZWN0b3JTdHlsZSI6eyIkaWQiOiIzODIiLCJMaW5lQ29sb3IiOnsiJGlkIjoiMzgzIiwiJHR5cGUiOiJOTFJFLkNvbW1vbi5Eb20uU29saWRDb2xvckJydXNoLCBOTFJFLkNvbW1vbiIsIkNvbG9yIjp7IiRpZCI6IjM4NCIsIkEiOjI1NSwiUiI6MjA0LCJHIjoyMDQsIkIiOjIwNH19LCJMaW5lV2VpZ2h0IjowLjAsIkxpbmVUeXBlIjowLCJQYXJlbnRTdHlsZSI6bnVsbH0sIk1hcmdpbiI6bnVsbCwiU3RhcnREYXRlUG9zaXRpb24iOjYsIkVuZERhdGVQb3NpdGlvbiI6NiwiRGF0ZUlzVmlzaWJsZSI6ZmFsc2UsIlRpdGxlUG9zaXRpb24iOjIsIkR1cmF0aW9uUG9zaXRpb24iOjYsIlBlcmNlbnRhZ2VDb21wbGV0ZWRQb3NpdGlvbiI6NiwiU3BhY2luZyI6MywiSXNCZWxvd1RpbWViYW5kIjp0cnVlLCJQZXJjZW50YWdlQ29tcGxldGVTaGFwZU9wYWNpdHkiOjM1LCJTaGFwZVN0eWxlIjp7IiRpZCI6IjM4NSIsIk1hcmdpbiI6eyIkaWQiOiIzODYiLCJUb3AiOjAsIkxlZnQiOjQsIlJpZ2h0Ijo0LCJCb3R0b20iOjB9LCJQYWRkaW5nIjp7IiRpZCI6IjM4NyIsIlRvcCI6MCwiTGVmdCI6MCwiUmlnaHQiOjAsIkJvdHRvbSI6MH0sIkJhY2tncm91bmQiOnsiJGlkIjoiMzg4IiwiQ29sb3IiOnsiJGlkIjoiMzg5IiwiQSI6MjU1LCJSIjowLCJHIjoxMTQsIkIiOjE4OH19LCJJc1Zpc2libGUiOnRydWUsIldpZHRoIjowLjAsIkhlaWdodCI6MTAuMCwiQm9yZGVyU3R5bGUiOnsiJGlkIjoiMzkwIiwiTGluZUNvbG9yIjp7IiRpZCI6IjM5MSIsIiR0eXBlIjoiTkxSRS5Db21tb24uRG9tLlNvbGlkQ29sb3JCcnVzaCwgTkxSRS5Db21tb24iLCJDb2xvciI6eyIkaWQiOiIzOTIiLCJBIjoyNTUsIlIiOjI1NSwiRyI6MCwiQiI6MH19LCJMaW5lV2VpZ2h0IjowLjAsIkxpbmVUeXBlIjowLCJQYXJlbnRTdHlsZSI6bnVsbH0sIlBhcmVudFN0eWxlIjpudWxsfSwiVGl0bGVTdHlsZSI6eyIkaWQiOiIzOTMiLCJGb250U2V0dGluZ3MiOnsiJGlkIjoiMzk0IiwiRm9udFNpemUiOjExLCJGb250TmFtZSI6IkNhbGlicmkiLCJJc0JvbGQiOnRydWUsIklzSXRhbGljIjpmYWxzZSwiSXNVbmRlcmxpbmVkIjpmYWxzZSwiUGFyZW50U3R5bGUiOm51bGx9LCJBdXRvU2l6ZSI6MCwiRm9yZWdyb3VuZCI6eyIkaWQiOiIzOTUiLCJDb2xvciI6eyIkaWQiOiIzOTYiLCJBIjoyNTUsIlIiOjAsIkciOjAsIkIiOjB9fSwiTWF4V2lkdGgiOjk2MC4wLCJNYXhIZWlnaHQiOiJJbmZpbml0eSIsIlNtYXJ0Rm9yZWdyb3VuZElzQWN0aXZlIjpmYWxzZSwiSG9yaXpvbnRhbEFsaWdubWVudCI6MSwiVmVydGljYWxBbGlnbm1lbnQiOjAsIlNtYXJ0Rm9yZWdyb3VuZCI6bnVsbCwiQmFja2dyb3VuZEZpbGxUeXBlIjowLCJNYXJnaW4iOnsiJGlkIjoiMzk3IiwiVG9wIjowLCJMZWZ0IjowLCJSaWdodCI6MCwiQm90dG9tIjowfSwiUGFkZGluZyI6eyIkaWQiOiIzOTgiLCJUb3AiOjAsIkxlZnQiOjAsIlJpZ2h0IjowLCJCb3R0b20iOjB9LCJCYWNrZ3JvdW5kIjp7IiRpZCI6IjM5OSIsIkNvbG9yIjp7IiRpZCI6IjQwMCIsIkEiOjAsIlIiOjI1NSwiRyI6MjU1LCJCIjoyNTV9fSwiSXNWaXNpYmxlIjp0cnVlLCJXaWR0aCI6MC4wLCJIZWlnaHQiOjAuMCwiQm9yZGVyU3R5bGUiOnsiJGlkIjoiNDAxIiwiTGluZUNvbG9yIjpudWxsLCJMaW5lV2VpZ2h0IjowLjAsIkxpbmVUeXBlIjowLCJQYXJlbnRTdHlsZSI6bnVsbH0sIlBhcmVudFN0eWxlIjpudWxsfSwiRGF0ZVN0eWxlIjp7IiRpZCI6IjQwMiIsIkZvbnRTZXR0aW5ncyI6eyIkaWQiOiI0MDMiLCJGb250U2l6ZSI6MTAsIkZvbnROYW1lIjoiQ2FsaWJyaSIsIklzQm9sZCI6ZmFsc2UsIklzSXRhbGljIjpmYWxzZSwiSXNVbmRlcmxpbmVkIjpmYWxzZSwiUGFyZW50U3R5bGUiOm51bGx9LCJBdXRvU2l6ZSI6MCwiRm9yZWdyb3VuZCI6eyIkaWQiOiI0MDQiLCJDb2xvciI6eyIkaWQiOiI0MDUiLCJBIjoyNTUsIlIiOjY4LCJHIjo4NCwiQiI6MTA2fX0sIk1heFdpZHRoIjoyMDAuMCwiTWF4SGVpZ2h0IjoiSW5maW5pdHkiLCJTbWFydEZvcmVncm91bmRJc0FjdGl2ZSI6ZmFsc2UsIkhvcml6b250YWxBbGlnbm1lbnQiOjIsIlZlcnRpY2FsQWxpZ25tZW50IjowLCJTbWFydEZvcmVncm91bmQiOm51bGwsIkJhY2tncm91bmRGaWxsVHlwZSI6MCwiTWFyZ2luIjp7IiRpZCI6IjQwNiIsIlRvcCI6MCwiTGVmdCI6MCwiUmlnaHQiOjAsIkJvdHRvbSI6MH0sIlBhZGRpbmciOnsiJGlkIjoiNDA3IiwiVG9wIjowLCJMZWZ0IjowLCJSaWdodCI6MCwiQm90dG9tIjowfSwiQmFja2dyb3VuZCI6eyIkaWQiOiI0MDgiLCJDb2xvciI6eyIkaWQiOiI0MDkiLCJBIjowLCJSIjoyNTUsIkciOjI1NSwiQiI6MjU1fX0sIklzVmlzaWJsZSI6dHJ1ZSwiV2lkdGgiOjAuMCwiSGVpZ2h0IjowLjAsIkJvcmRlclN0eWxlIjp7IiRpZCI6IjQxMCIsIkxpbmVDb2xvciI6bnVsbCwiTGluZVdlaWdodCI6MC4wLCJMaW5lVHlwZSI6MCwiUGFyZW50U3R5bGUiOm51bGx9LCJQYXJlbnRTdHlsZSI6bnVsbH0sIkRhdGVGb3JtYXQiOnsiJGlkIjoiNDExIiwiRm9ybWF0U3RyaW5nIjoiTU1NIGQiLCJTZXBhcmF0b3IiOiIvIiwiVXNlSW50ZXJuYXRpb25hbERhdGVGb3JtYXQiOmZhbHNlLCJEYXRlSXNWaXNpYmxlIjp0cnVlLCJUaW1lSXNWaXNpYmxlIjpmYWxzZSwiSG91ckRpZ2l0cyI6MSwiQW1QbURlc2lnbmF0b3IiOjIsIlRyaW0wME1pbnV0ZXMiOmZhbHNlLCJMYXN0S25vd25WaXNpYmlsaXR5U3RhdGUiOm51bGx9LCJXZWVrTnVtYmVyaW5nIjp7IiRpZCI6IjQxMiIsIkZvcm1hdCI6MCwiSXNWaXNpYmxlIjpmYWxzZSwiTGFzdEtub3duVmlzaWJpbGl0eVN0YXRlIjpmYWxzZX0sIklzVmlzaWJsZSI6dHJ1ZSwiUGFyZW50U3R5bGUiOm51bGx9LCJJbmRleCI6MiwiU21hcnREdXJhdGlvbkFjdGl2YXRlZCI6ZmFsc2UsIkRhdGVGb3JtYXQiOnsiJHJlZiI6IjQxMSJ9LCJXZWVrTnVtYmVyaW5nIjp7IiRpZCI6IjQxMyIsIkZvcm1hdCI6MCwiSXNWaXNpYmxlIjpmYWxzZSwiTGFzdEtub3duVmlzaWJpbGl0eVN0YXRlIjpmYWxzZX0sIklkIjoiMjQ1MTk3YTMtZWYzYi00ZmUyLThiZWMtNmI4ZTU5YTUzMmE0IiwiSW1wb3J0SWQiOm51bGwsIlRpdGxlIjoiSFNBIiwiTm90ZSI6bnVsbCwiSHlwZXJsaW5rIjp7IiRpZCI6IjQxNCIsIkFkZHJlc3MiOm51bGwsIlN1YkFkZHJlc3MiOm51bGx9LCJJc0NoYW5nZWQiOmZhbHNlLCJJc05ldyI6ZmFsc2V9fV0sIk1pbGVzdG9uZXMiOltdfSx7IiRpZCI6IjQxNSIsIklkIjoiMzFlOGYwMDgtYTQ4OC00NDcwLTljODItMDBiZWU0Yzg5M2U0IiwiSW5kZXgiOjEsIkhlYWRlclRleHQiOiJVZ2FuZGEiLCJTdHlsZSI6eyIkaWQiOiI0MTYiLCJIZWFkZXJTdHlsZSI6eyIkaWQiOiI0MTciLCJUZXh0U3R5bGUiOnsiJGlkIjoiNDE4IiwiRm9udFNldHRpbmdzIjp7IiRpZCI6IjQxOSIsIkZvbnRTaXplIjoxMiwiRm9udE5hbWUiOiJDYWxpYnJpIiwiSXNCb2xkIjpmYWxzZSwiSXNJdGFsaWMiOmZhbHNlLCJJc1VuZGVybGluZWQiOmZhbHNlLCJQYXJlbnRTdHlsZSI6bnVsbH0sIkF1dG9TaXplIjowLCJGb3JlZ3JvdW5kIjp7IiRpZCI6IjQyMCIsIkNvbG9yIjp7IiRpZCI6IjQyMSIsIkEiOjI1NSwiUiI6MjEsIkciOjM3LCJCIjo2Nn19LCJNYXhXaWR0aCI6MC4wLCJNYXhIZWlnaHQiOjAuMCwiU21hcnRGb3JlZ3JvdW5kSXNBY3RpdmUiOmZhbHNlLCJIb3Jpem9udGFsQWxpZ25tZW50IjowLCJWZXJ0aWNhbEFsaWdubWVudCI6MCwiU21hcnRGb3JlZ3JvdW5kIjpudWxsLCJCYWNrZ3JvdW5kRmlsbFR5cGUiOjAsIk1hcmdpbiI6eyIkcmVmIjoiMTQyIn0sIlBhZGRpbmciOnsiJHJlZiI6IjE0MyJ9LCJCYWNrZ3JvdW5kIjpudWxsLCJJc1Zpc2libGUiOmZhbHNlLCJXaWR0aCI6MC4wLCJIZWlnaHQiOjAuMCwiQm9yZGVyU3R5bGUiOm51bGwsIlBhcmVudFN0eWxlIjpudWxsfSwiUmVjdGFuZ2xlU3R5bGUiOnsiJGlkIjoiNDIyIiwiTWFyZ2luIjp7IiRyZWYiOiIxNDUifSwiUGFkZGluZyI6eyIkcmVmIjoiMTQ2In0sIkJhY2tncm91bmQiOnsiJGlkIjoiNDIzIiwiQ29sb3IiOnsiJGlkIjoiNDI0IiwiQSI6MTI3LCJSIjo2OCwiRyI6MTE0LCJCIjoxOTZ9fSwiSXNWaXNpYmxlIjpmYWxzZSwiV2lkdGgiOjAuMCwiSGVpZ2h0IjowLjAsIkJvcmRlclN0eWxlIjp7IiRpZCI6IjQyNSIsIkxpbmVDb2xvciI6eyIkaWQiOiI0MjYiLCIkdHlwZSI6Ik5MUkUuQ29tbW9uLkRvbS5Tb2xpZENvbG9yQnJ1c2gsIE5MUkUuQ29tbW9uIiwiQ29sb3IiOnsiJGlkIjoiNDI3IiwiQSI6MjU1LCJSIjoyMSwiRyI6MzcsIkIiOjY2fX0sIkxpbmVXZWlnaHQiOjAuMCwiTGluZVR5cGUiOjAsIlBhcmVudFN0eWxlIjpudWxsfSwiUGFyZW50U3R5bGUiOm51bGx9LCJNYXJnaW4iOnsiJHJlZiI6IjE1MiJ9LCJQYWRkaW5nIjp7IiRyZWYiOiIxNTMifSwiQmFja2dyb3VuZCI6bnVsbCwiSXNWaXNpYmxlIjp0cnVlLCJXaWR0aCI6MC4wLCJIZWlnaHQiOjAuMCwiQm9yZGVyU3R5bGUiOm51bGwsIlBhcmVudFN0eWxlIjpudWxsfSwiQmFja2dyb3VuZFN0eWxlIjp7IiRpZCI6IjQyOCIsIk1hcmdpbiI6eyIkcmVmIjoiMTU1In0sIlBhZGRpbmciOnsiJHJlZiI6IjE1NiJ9LCJCYWNrZ3JvdW5kIjp7IiRpZCI6IjQyOSIsIkNvbG9yIjp7IiRpZCI6IjQzMCIsIkEiOjM4LCJSIjo2OCwiRyI6MTE0LCJCIjoxOTZ9fSwiSXNWaXNpYmxlIjp0cnVlLCJXaWR0aCI6MC4wLCJIZWlnaHQiOjAuMCwiQm9yZGVyU3R5bGUiOnsiJGlkIjoiNDMxIiwiTGluZUNvbG9yIjp7IiRpZCI6IjQzMiIsIiR0eXBlIjoiTkxSRS5Db21tb24uRG9tLlNvbGlkQ29sb3JCcnVzaCwgTkxSRS5Db21tb24iLCJDb2xvciI6eyIkaWQiOiI0MzMiLCJBIjoyNTUsIlIiOjIxLCJHIjozNywiQiI6NjZ9fSwiTGluZVdlaWdodCI6MC4wLCJMaW5lVHlwZSI6MCwiUGFyZW50U3R5bGUiOm51bGx9LCJQYXJlbnRTdHlsZSI6bnVsbH0sIklzQWJvdmVUaW1lYmFuZCI6ZmFsc2UsIk1hcmdpbiI6eyIkcmVmIjoiMTYyIn0sIlBhZGRpbmciOnsiJHJlZiI6IjE2MyJ9LCJJc1Zpc2libGUiOnRydWUsIldpZHRoIjowLjAsIkhlaWdodCI6MC4wLCJCb3JkZXJTdHlsZSI6bnVsbCwiUGFyZW50U3R5bGUiOm51bGx9LCJUYXNrcyI6W3siJGlkIjoiNDM0IiwiX2F0dGFjaGVkTWlsZXN0b25lcyI6W10sIlRhc2tEZWZpbml0aW9uIjp7IiRpZCI6IjQzNSIsIkdyb3VwTmFtZSI6bnVsbCwiU3RhcnREYXRlIjoiMjAyMC0wMy0xOFQwMDowMDowMFoiLCJFbmREYXRlIjoiMjAyMC0wNS0wNVQyMzo1OTowMFoiLCJQZXJjZW50YWdlQ29tcGxldGUiOm51bGwsIlN0eWxlIjp7IiRpZCI6IjQzNiIsIlNoYXBlIjo2LCJTaGFwZVRoaWNrbmVzcyI6MCwiRHVyYXRpb25Gb3JtYXQiOjAsIkluY2x1ZGVOb25Xb3JraW5nRGF5c0luRHVyYXRpb24iOmZhbHNlLCJQZXJjZW50YWdlQ29tcGxldGVTdHlsZSI6eyIkaWQiOiI0MzciLCJGb250U2V0dGluZ3MiOnsiJGlkIjoiNDM4IiwiRm9udFNpemUiOjEwLCJGb250TmFtZSI6IkNhbGlicmkiLCJJc0JvbGQiOmZhbHNlLCJJc0l0YWxpYyI6ZmFsc2UsIklzVW5kZXJsaW5lZCI6ZmFsc2UsIlBhcmVudFN0eWxlIjpudWxsfSwiQXV0b1NpemUiOjAsIkZvcmVncm91bmQiOnsiJHJlZiI6Ijg2In0sIk1heFdpZHRoIjoyMDAuMCwiTWF4SGVpZ2h0IjoiSW5maW5pdHkiLCJTbWFydEZvcmVncm91bmRJc0FjdGl2ZSI6ZmFsc2UsIkhvcml6b250YWxBbGlnbm1lbnQiOjAsIlZlcnRpY2FsQWxpZ25tZW50IjowLCJTbWFydEZvcmVncm91bmQiOm51bGwsIkJhY2tncm91bmRGaWxsVHlwZSI6MCwiTWFyZ2luIjp7IiRyZWYiOiI4OCJ9LCJQYWRkaW5nIjp7IiRyZWYiOiI4OSJ9LCJCYWNrZ3JvdW5kIjp7IiRyZWYiOiI5MCJ9LCJJc1Zpc2libGUiOnRydWUsIldpZHRoIjowLjAsIkhlaWdodCI6MC4wLCJCb3JkZXJTdHlsZSI6eyIkaWQiOiI0MzkiLCJMaW5lQ29sb3IiOm51bGwsIkxpbmVXZWlnaHQiOjAuMCwiTGluZVR5cGUiOjAsIlBhcmVudFN0eWxlIjpudWxsfSwiUGFyZW50U3R5bGUiOm51bGx9LCJEdXJhdGlvblN0eWxlIjp7IiRpZCI6IjQ0MCIsIkZvbnRTZXR0aW5ncyI6eyIkaWQiOiI0NDEiLCJGb250U2l6ZSI6MTAsIkZvbnROYW1lIjoiQ2FsaWJyaSIsIklzQm9sZCI6ZmFsc2UsIklzSXRhbGljIjpmYWxzZSwiSXNVbmRlcmxpbmVkIjpmYWxzZSwiUGFyZW50U3R5bGUiOm51bGx9LCJBdXRvU2l6ZSI6MCwiRm9yZWdyb3VuZCI6eyIkcmVmIjoiOTMifSwiTWF4V2lkdGgiOjIwMC4wLCJNYXhIZWlnaHQiOiJJbmZpbml0eSIsIlNtYXJ0Rm9yZWdyb3VuZElzQWN0aXZlIjpmYWxzZSwiSG9yaXpvbnRhbEFsaWdubWVudCI6MCwiVmVydGljYWxBbGlnbm1lbnQiOjAsIlNtYXJ0Rm9yZWdyb3VuZCI6bnVsbCwiQmFja2dyb3VuZEZpbGxUeXBlIjowLCJNYXJnaW4iOnsiJHJlZiI6Ijk1In0sIlBhZGRpbmciOnsiJHJlZiI6Ijk2In0sIkJhY2tncm91bmQiOnsiJHJlZiI6Ijk3In0sIklzVmlzaWJsZSI6dHJ1ZSwiV2lkdGgiOjAuMCwiSGVpZ2h0IjowLjAsIkJvcmRlclN0eWxlIjp7IiRpZCI6IjQ0MiIsIkxpbmVDb2xvciI6bnVsbCwiTGluZVdlaWdodCI6MC4wLCJMaW5lVHlwZSI6MCwiUGFyZW50U3R5bGUiOm51bGx9LCJQYXJlbnRTdHlsZSI6bnVsbH0sIkhvcml6b250YWxDb25uZWN0b3JTdHlsZSI6eyIkaWQiOiI0NDMiLCJMaW5lQ29sb3IiOnsiJHJlZiI6Ijk5In0sIkxpbmVXZWlnaHQiOjEuMCwiTGluZVR5cGUiOjAsIlBhcmVudFN0eWxlIjpudWxsfSwiVmVydGljYWxDb25uZWN0b3JTdHlsZSI6eyIkaWQiOiI0NDQiLCJMaW5lQ29sb3IiOnsiJHJlZiI6IjEwMiJ9LCJMaW5lV2VpZ2h0IjowLjAsIkxpbmVUeXBlIjowLCJQYXJlbnRTdHlsZSI6bnVsbH0sIk1hcmdpbiI6bnVsbCwiU3RhcnREYXRlUG9zaXRpb24iOjYsIkVuZERhdGVQb3NpdGlvbiI6NiwiRGF0ZUlzVmlzaWJsZSI6ZmFsc2UsIlRpdGxlUG9zaXRpb24iOjIsIkR1cmF0aW9uUG9zaXRpb24iOjYsIlBlcmNlbnRhZ2VDb21wbGV0ZWRQb3NpdGlvbiI6NiwiU3BhY2luZyI6MywiSXNCZWxvd1RpbWViYW5kIjp0cnVlLCJQZXJjZW50YWdlQ29tcGxldGVTaGFwZU9wYWNpdHkiOjM1LCJTaGFwZVN0eWxlIjp7IiRpZCI6IjQ0NSIsIk1hcmdpbiI6eyIkcmVmIjoiMTA1In0sIlBhZGRpbmciOnsiJHJlZiI6IjEwNiJ9LCJCYWNrZ3JvdW5kIjp7IiRpZCI6IjQ0NiIsIkNvbG9yIjp7IiRpZCI6IjQ0NyIsIkEiOjI1NSwiUiI6MTExLCJHIjo0OSwiQiI6MTUyfX0sIklzVmlzaWJsZSI6dHJ1ZSwiV2lkdGgiOjAuMCwiSGVpZ2h0IjoxMC4wLCJCb3JkZXJTdHlsZSI6eyIkaWQiOiI0NDgiLCJMaW5lQ29sb3IiOnsiJHJlZiI6IjI4NyJ9LCJMaW5lV2VpZ2h0IjowLjAsIkxpbmVUeXBlIjowLCJQYXJlbnRTdHlsZSI6bnVsbH0sIlBhcmVudFN0eWxlIjpudWxsfSwiVGl0bGVTdHlsZSI6eyIkaWQiOiI0NDkiLCJGb250U2V0dGluZ3MiOnsiJGlkIjoiNDUwIiwiRm9udFNpemUiOjExLCJGb250TmFtZSI6IkNhbGlicmkiLCJJc0JvbGQiOnRydWUsIklzSXRhbGljIjpmYWxzZSwiSXNVbmRlcmxpbmVkIjpmYWxzZSwiUGFyZW50U3R5bGUiOm51bGx9LCJBdXRvU2l6ZSI6MCwiRm9yZWdyb3VuZCI6eyIkaWQiOiI0NTEiLCJDb2xvciI6eyIkaWQiOiI0NTIiLCJBIjoyNTUsIlIiOjI1NSwiRyI6MjU1LCJCIjoyNTV9fSwiTWF4V2lkdGgiOjcyMC4wLCJNYXhIZWlnaHQiOiJJbmZpbml0eSIsIlNtYXJ0Rm9yZWdyb3VuZElzQWN0aXZlIjpmYWxzZSwiSG9yaXpvbnRhbEFsaWdubWVudCI6MSwiVmVydGljYWxBbGlnbm1lbnQiOjAsIlNtYXJ0Rm9yZWdyb3VuZCI6bnVsbCwiQmFja2dyb3VuZEZpbGxUeXBlIjowLCJNYXJnaW4iOnsiJHJlZiI6IjExNiJ9LCJQYWRkaW5nIjp7IiRyZWYiOiIxMTcifSwiQmFja2dyb3VuZCI6eyIkaWQiOiI0NTMiLCJDb2xvciI6eyIkaWQiOiI0NTQiLCJBIjowLCJSIjoyNTUsIkciOjI1NSwiQiI6MjU1fX0sIklzVmlzaWJsZSI6dHJ1ZSwiV2lkdGgiOjAuMCwiSGVpZ2h0IjowLjAsIkJvcmRlclN0eWxlIjp7IiRpZCI6IjQ1NSIsIkxpbmVDb2xvciI6bnVsbCwiTGluZVdlaWdodCI6MC4wLCJMaW5lVHlwZSI6MCwiUGFyZW50U3R5bGUiOm51bGx9LCJQYXJlbnRTdHlsZSI6bnVsbH0sIkRhdGVTdHlsZSI6eyIkaWQiOiI0NTYiLCJGb250U2V0dGluZ3MiOnsiJGlkIjoiNDU3IiwiRm9udFNpemUiOjEwLCJGb250TmFtZSI6IkNhbGlicmkiLCJJc0JvbGQiOmZhbHNlLCJJc0l0YWxpYyI6ZmFsc2UsIklzVW5kZXJsaW5lZCI6ZmFsc2UsIlBhcmVudFN0eWxlIjpudWxsfSwiQXV0b1NpemUiOjAsIkZvcmVncm91bmQiOnsiJGlkIjoiNDU4IiwiQ29sb3IiOnsiJGlkIjoiNDU5IiwiQSI6MjU1LCJSIjo2OCwiRyI6ODQsIkIiOjEwNn19LCJNYXhXaWR0aCI6MjAwLjAsIk1heEhlaWdodCI6IkluZmluaXR5IiwiU21hcnRGb3JlZ3JvdW5kSXNBY3RpdmUiOmZhbHNlLCJIb3Jpem9udGFsQWxpZ25tZW50IjoyLCJWZXJ0aWNhbEFsaWdubWVudCI6MCwiU21hcnRGb3JlZ3JvdW5kIjpudWxsLCJCYWNrZ3JvdW5kRmlsbFR5cGUiOjAsIk1hcmdpbiI6eyIkcmVmIjoiMTIzIn0sIlBhZGRpbmciOnsiJHJlZiI6IjEyNCJ9LCJCYWNrZ3JvdW5kIjp7IiRpZCI6IjQ2MCIsIkNvbG9yIjp7IiRpZCI6IjQ2MSIsIkEiOjAsIlIiOjI1NSwiRyI6MjU1LCJCIjoyNTV9fSwiSXNWaXNpYmxlIjp0cnVlLCJXaWR0aCI6MC4wLCJIZWlnaHQiOjAuMCwiQm9yZGVyU3R5bGUiOnsiJGlkIjoiNDYyIiwiTGluZUNvbG9yIjpudWxsLCJMaW5lV2VpZ2h0IjowLjAsIkxpbmVUeXBlIjowLCJQYXJlbnRTdHlsZSI6bnVsbH0sIlBhcmVudFN0eWxlIjpudWxsfSwiRGF0ZUZvcm1hdCI6eyIkcmVmIjoiMzAzIn0sIldlZWtOdW1iZXJpbmciOnsiJGlkIjoiNDYzIiwiRm9ybWF0IjowLCJJc1Zpc2libGUiOmZhbHNlLCJMYXN0S25vd25WaXNpYmlsaXR5U3RhdGUiOmZhbHNlfSwiSXNWaXNpYmxlIjp0cnVlLCJQYXJlbnRTdHlsZSI6bnVsbH0sIkluZGV4IjowLCJTbWFydER1cmF0aW9uQWN0aXZhdGVkIjpmYWxzZSwiRGF0ZUZvcm1hdCI6eyIkcmVmIjoiMzAzIn0sIldlZWtOdW1iZXJpbmciOnsiJGlkIjoiNDY0IiwiRm9ybWF0IjowLCJJc1Zpc2libGUiOmZhbHNlLCJMYXN0S25vd25WaXNpYmlsaXR5U3RhdGUiOmZhbHNlfSwiSWQiOiI5MzZmMGZlYy0xNWRhLTRhODAtYTMyOC1kNWZhZTRhNjllNDIiLCJJbXBvcnRJZCI6bnVsbCwiVGl0bGUiOiJMb2NrZG93biIsIk5vdGUiOm51bGwsIkh5cGVybGluayI6eyIkaWQiOiI0NjUiLCJBZGRyZXNzIjpudWxsLCJTdWJBZGRyZXNzIjpudWxsfSwiSXNDaGFuZ2VkIjpmYWxzZSwiSXNOZXciOmZhbHNlfX0seyIkaWQiOiI0NjYiLCJfYXR0YWNoZWRNaWxlc3RvbmVzIjpbXSwiVGFza0RlZmluaXRpb24iOnsiJGlkIjoiNDY3IiwiR3JvdXBOYW1lIjoiZTAxZDNiODAtYjAzYi00YWQyLWE4ZjItZTNkN2MyYzU3NTliIiwiU3RhcnREYXRlIjoiMjAxOS0xMS0yNlQwMDowMDowMCIsIkVuZERhdGUiOiIyMDE5LTEyLTEzVDIzOjU5OjAwIiwiUGVyY2VudGFnZUNvbXBsZXRlIjpudWxsLCJTdHlsZSI6eyIkaWQiOiI0NjgiLCJTaGFwZSI6MSwiU2hhcGVUaGlja25lc3MiOjAsIkR1cmF0aW9uRm9ybWF0IjowLCJJbmNsdWRlTm9uV29ya2luZ0RheXNJbkR1cmF0aW9uIjpmYWxzZSwiUGVyY2VudGFnZUNvbXBsZXRlU3R5bGUiOnsiJGlkIjoiNDY5IiwiRm9udFNldHRpbmdzIjp7IiRpZCI6IjQ3MCIsIkZvbnRTaXplIjoxMCwiRm9udE5hbWUiOiJDYWxpYnJpIiwiSXNCb2xkIjpmYWxzZSwiSXNJdGFsaWMiOmZhbHNlLCJJc1VuZGVybGluZWQiOmZhbHNlLCJQYXJlbnRTdHlsZSI6bnVsbH0sIkF1dG9TaXplIjowLCJGb3JlZ3JvdW5kIjp7IiRyZWYiOiI4NiJ9LCJNYXhXaWR0aCI6MjAwLjAsIk1heEhlaWdodCI6IkluZmluaXR5IiwiU21hcnRGb3JlZ3JvdW5kSXNBY3RpdmUiOmZhbHNlLCJIb3Jpem9udGFsQWxpZ25tZW50IjowLCJWZXJ0aWNhbEFsaWdubWVudCI6MCwiU21hcnRGb3JlZ3JvdW5kIjpudWxsLCJCYWNrZ3JvdW5kRmlsbFR5cGUiOjAsIk1hcmdpbiI6eyIkcmVmIjoiODgifSwiUGFkZGluZyI6eyIkcmVmIjoiODkifSwiQmFja2dyb3VuZCI6eyIkcmVmIjoiOTAifSwiSXNWaXNpYmxlIjp0cnVlLCJXaWR0aCI6MC4wLCJIZWlnaHQiOjAuMCwiQm9yZGVyU3R5bGUiOnsiJGlkIjoiNDcxIiwiTGluZUNvbG9yIjpudWxsLCJMaW5lV2VpZ2h0IjowLjAsIkxpbmVUeXBlIjowLCJQYXJlbnRTdHlsZSI6bnVsbH0sIlBhcmVudFN0eWxlIjpudWxsfSwiRHVyYXRpb25TdHlsZSI6eyIkaWQiOiI0NzIiLCJGb250U2V0dGluZ3MiOnsiJGlkIjoiNDczIiwiRm9udFNpemUiOjEwLCJGb250TmFtZSI6IkNhbGlicmkiLCJJc0JvbGQiOmZhbHNlLCJJc0l0YWxpYyI6ZmFsc2UsIklzVW5kZXJsaW5lZCI6ZmFsc2UsIlBhcmVudFN0eWxlIjpudWxsfSwiQXV0b1NpemUiOjAsIkZvcmVncm91bmQiOnsiJHJlZiI6IjkzIn0sIk1heFdpZHRoIjoyMDAuMCwiTWF4SGVpZ2h0IjoiSW5maW5pdHkiLCJTbWFydEZvcmVncm91bmRJc0FjdGl2ZSI6ZmFsc2UsIkhvcml6b250YWxBbGlnbm1lbnQiOjAsIlZlcnRpY2FsQWxpZ25tZW50IjowLCJTbWFydEZvcmVncm91bmQiOm51bGwsIkJhY2tncm91bmRGaWxsVHlwZSI6MCwiTWFyZ2luIjp7IiRyZWYiOiI5NSJ9LCJQYWRkaW5nIjp7IiRyZWYiOiI5NiJ9LCJCYWNrZ3JvdW5kIjp7IiRyZWYiOiI5NyJ9LCJJc1Zpc2libGUiOnRydWUsIldpZHRoIjowLjAsIkhlaWdodCI6MC4wLCJCb3JkZXJTdHlsZSI6eyIkaWQiOiI0NzQiLCJMaW5lQ29sb3IiOm51bGwsIkxpbmVXZWlnaHQiOjAuMCwiTGluZVR5cGUiOjAsIlBhcmVudFN0eWxlIjpudWxsfSwiUGFyZW50U3R5bGUiOm51bGx9LCJIb3Jpem9udGFsQ29ubmVjdG9yU3R5bGUiOnsiJGlkIjoiNDc1IiwiTGluZUNvbG9yIjp7IiRyZWYiOiI5OSJ9LCJMaW5lV2VpZ2h0IjoxLjAsIkxpbmVUeXBlIjowLCJQYXJlbnRTdHlsZSI6bnVsbH0sIlZlcnRpY2FsQ29ubmVjdG9yU3R5bGUiOnsiJGlkIjoiNDc2IiwiTGluZUNvbG9yIjp7IiRyZWYiOiIxMDIifSwiTGluZVdlaWdodCI6MC4wLCJMaW5lVHlwZSI6MCwiUGFyZW50U3R5bGUiOm51bGx9LCJNYXJnaW4iOm51bGwsIlN0YXJ0RGF0ZVBvc2l0aW9uIjo2LCJFbmREYXRlUG9zaXRpb24iOjYsIkRhdGVJc1Zpc2libGUiOmZhbHNlLCJUaXRsZVBvc2l0aW9uIjoyLCJEdXJhdGlvblBvc2l0aW9uIjo2LCJQZXJjZW50YWdlQ29tcGxldGVkUG9zaXRpb24iOjYsIlNwYWNpbmciOjMsIklzQmVsb3dUaW1lYmFuZCI6dHJ1ZSwiUGVyY2VudGFnZUNvbXBsZXRlU2hhcGVPcGFjaXR5IjozNSwiU2hhcGVTdHlsZSI6eyIkaWQiOiI0NzciLCJNYXJnaW4iOnsiJHJlZiI6IjEwNSJ9LCJQYWRkaW5nIjp7IiRyZWYiOiIxMDYifSwiQmFja2dyb3VuZCI6eyIkaWQiOiI0NzgiLCJDb2xvciI6eyIkaWQiOiI0NzkiLCJBIjoyNTUsIlIiOjIzNywiRyI6MTI1LCJCIjo0OX19LCJJc1Zpc2libGUiOnRydWUsIldpZHRoIjowLjAsIkhlaWdodCI6MTAuMCwiQm9yZGVyU3R5bGUiOnsiJGlkIjoiNDgwIiwiTGluZUNvbG9yIjp7IiRyZWYiOiIyODcifSwiTGluZVdlaWdodCI6MC4wLCJMaW5lVHlwZSI6MCwiUGFyZW50U3R5bGUiOm51bGx9LCJQYXJlbnRTdHlsZSI6bnVsbH0sIlRpdGxlU3R5bGUiOnsiJGlkIjoiNDgxIiwiRm9udFNldHRpbmdzIjp7IiRpZCI6IjQ4MiIsIkZvbnRTaXplIjoxMSwiRm9udE5hbWUiOiJDYWxpYnJpIiwiSXNCb2xkIjp0cnVlLCJJc0l0YWxpYyI6ZmFsc2UsIklzVW5kZXJsaW5lZCI6ZmFsc2UsIlBhcmVudFN0eWxlIjpudWxsfSwiQXV0b1NpemUiOjAsIkZvcmVncm91bmQiOnsiJGlkIjoiNDgzIiwiQ29sb3IiOnsiJGlkIjoiNDg0IiwiQSI6MjU1LCJSIjowLCJHIjowLCJCIjowfX0sIk1heFdpZHRoIjo3MjAuMCwiTWF4SGVpZ2h0IjoiSW5maW5pdHkiLCJTbWFydEZvcmVncm91bmRJc0FjdGl2ZSI6ZmFsc2UsIkhvcml6b250YWxBbGlnbm1lbnQiOjEsIlZlcnRpY2FsQWxpZ25tZW50IjowLCJTbWFydEZvcmVncm91bmQiOm51bGwsIkJhY2tncm91bmRGaWxsVHlwZSI6MCwiTWFyZ2luIjp7IiRyZWYiOiIxMTYifSwiUGFkZGluZyI6eyIkcmVmIjoiMTE3In0sIkJhY2tncm91bmQiOnsiJGlkIjoiNDg1IiwiQ29sb3IiOnsiJGlkIjoiNDg2IiwiQSI6MCwiUiI6MjU1LCJHIjoyNTUsIkIiOjI1NX19LCJJc1Zpc2libGUiOnRydWUsIldpZHRoIjowLjAsIkhlaWdodCI6MC4wLCJCb3JkZXJTdHlsZSI6eyIkaWQiOiI0ODciLCJMaW5lQ29sb3IiOm51bGwsIkxpbmVXZWlnaHQiOjAuMCwiTGluZVR5cGUiOjAsIlBhcmVudFN0eWxlIjpudWxsfSwiUGFyZW50U3R5bGUiOm51bGx9LCJEYXRlU3R5bGUiOnsiJGlkIjoiNDg4IiwiRm9udFNldHRpbmdzIjp7IiRpZCI6IjQ4OSIsIkZvbnRTaXplIjoxMCwiRm9udE5hbWUiOiJDYWxpYnJpIiwiSXNCb2xkIjpmYWxzZSwiSXNJdGFsaWMiOmZhbHNlLCJJc1VuZGVybGluZWQiOmZhbHNlLCJQYXJlbnRTdHlsZSI6bnVsbH0sIkF1dG9TaXplIjowLCJGb3JlZ3JvdW5kIjp7IiRpZCI6IjQ5MCIsIkNvbG9yIjp7IiRpZCI6IjQ5MSIsIkEiOjI1NSwiUiI6NjgsIkciOjg0LCJCIjoxMDZ9fSwiTWF4V2lkdGgiOjIwMC4wLCJNYXhIZWlnaHQiOiJJbmZpbml0eSIsIlNtYXJ0Rm9yZWdyb3VuZElzQWN0aXZlIjpmYWxzZSwiSG9yaXpvbnRhbEFsaWdubWVudCI6MCwiVmVydGljYWxBbGlnbm1lbnQiOjAsIlNtYXJ0Rm9yZWdyb3VuZCI6bnVsbCwiQmFja2dyb3VuZEZpbGxUeXBlIjowLCJNYXJnaW4iOnsiJHJlZiI6IjEyMyJ9LCJQYWRkaW5nIjp7IiRyZWYiOiIxMjQifSwiQmFja2dyb3VuZCI6eyIkaWQiOiI0OTIiLCJDb2xvciI6eyIkaWQiOiI0OTMiLCJBIjowLCJSIjoyNTUsIkciOjI1NSwiQiI6MjU1fX0sIklzVmlzaWJsZSI6dHJ1ZSwiV2lkdGgiOjAuMCwiSGVpZ2h0IjowLjAsIkJvcmRlclN0eWxlIjp7IiRpZCI6IjQ5NCIsIkxpbmVDb2xvciI6bnVsbCwiTGluZVdlaWdodCI6MC4wLCJMaW5lVHlwZSI6MCwiUGFyZW50U3R5bGUiOm51bGx9LCJQYXJlbnRTdHlsZSI6bnVsbH0sIkRhdGVGb3JtYXQiOnsiJHJlZiI6IjMwMyJ9LCJXZWVrTnVtYmVyaW5nIjp7IiRpZCI6IjQ5NSIsIkZvcm1hdCI6MCwiSXNWaXNpYmxlIjpmYWxzZSwiTGFzdEtub3duVmlzaWJpbGl0eVN0YXRlIjpmYWxzZX0sIklzVmlzaWJsZSI6dHJ1ZSwiUGFyZW50U3R5bGUiOm51bGx9LCJJbmRleCI6MSwiU21hcnREdXJhdGlvbkFjdGl2YXRlZCI6ZmFsc2UsIkRhdGVGb3JtYXQiOnsiJHJlZiI6IjMwMyJ9LCJXZWVrTnVtYmVyaW5nIjp7IiRpZCI6IjQ5NiIsIkZvcm1hdCI6MCwiSXNWaXNpYmxlIjpmYWxzZSwiTGFzdEtub3duVmlzaWJpbGl0eVN0YXRlIjpmYWxzZX0sIklkIjoiODE5NWVjY2MtYzk0OC00NThhLWEyOGEtNjdjMDVlNzVhY2MzIiwiSW1wb3J0SWQiOm51bGwsIlRpdGxlIjoiSVJCIiwiTm90ZSI6bnVsbCwiSHlwZXJsaW5rIjp7IiRpZCI6IjQ5NyIsIkFkZHJlc3MiOm51bGwsIlN1YkFkZHJlc3MiOm51bGx9LCJJc0NoYW5nZWQiOmZhbHNlLCJJc05ldyI6ZmFsc2V9fSx7IiRpZCI6IjQ5OCIsIl9hdHRhY2hlZE1pbGVzdG9uZXMiOltdLCJUYXNrRGVmaW5pdGlvbiI6eyIkaWQiOiI0OTkiLCJHcm91cE5hbWUiOiJlMDFkM2I4MC1iMDNiLTRhZDItYThmMi1lM2Q3YzJjNTc1OWIiLCJTdGFydERhdGUiOiIyMDIwLTAxLTA4VDAwOjAwOjAwWiIsIkVuZERhdGUiOiIyMDIwLTAzLTAyVDIzOjU5OjAwWiIsIlBlcmNlbnRhZ2VDb21wbGV0ZSI6bnVsbCwiU3R5bGUiOnsiJGlkIjoiNTAwIiwiU2hhcGUiOjEsIlNoYXBlVGhpY2tuZXNzIjowLCJEdXJhdGlvbkZvcm1hdCI6MCwiSW5jbHVkZU5vbldvcmtpbmdEYXlzSW5EdXJhdGlvbiI6ZmFsc2UsIlBlcmNlbnRhZ2VDb21wbGV0ZVN0eWxlIjp7IiRpZCI6IjUwMSIsIkZvbnRTZXR0aW5ncyI6eyIkaWQiOiI1MDIiLCJGb250U2l6ZSI6MTAsIkZvbnROYW1lIjoiQ2FsaWJyaSIsIklzQm9sZCI6ZmFsc2UsIklzSXRhbGljIjpmYWxzZSwiSXNVbmRlcmxpbmVkIjpmYWxzZSwiUGFyZW50U3R5bGUiOm51bGx9LCJBdXRvU2l6ZSI6MCwiRm9yZWdyb3VuZCI6eyIkcmVmIjoiODYifSwiTWF4V2lkdGgiOjIwMC4wLCJNYXhIZWlnaHQiOiJJbmZpbml0eSIsIlNtYXJ0Rm9yZWdyb3VuZElzQWN0aXZlIjpmYWxzZSwiSG9yaXpvbnRhbEFsaWdubWVudCI6MCwiVmVydGljYWxBbGlnbm1lbnQiOjAsIlNtYXJ0Rm9yZWdyb3VuZCI6bnVsbCwiQmFja2dyb3VuZEZpbGxUeXBlIjowLCJNYXJnaW4iOnsiJHJlZiI6Ijg4In0sIlBhZGRpbmciOnsiJHJlZiI6Ijg5In0sIkJhY2tncm91bmQiOnsiJHJlZiI6IjkwIn0sIklzVmlzaWJsZSI6dHJ1ZSwiV2lkdGgiOjAuMCwiSGVpZ2h0IjowLjAsIkJvcmRlclN0eWxlIjp7IiRpZCI6IjUwMyIsIkxpbmVDb2xvciI6bnVsbCwiTGluZVdlaWdodCI6MC4wLCJMaW5lVHlwZSI6MCwiUGFyZW50U3R5bGUiOm51bGx9LCJQYXJlbnRTdHlsZSI6bnVsbH0sIkR1cmF0aW9uU3R5bGUiOnsiJGlkIjoiNTA0IiwiRm9udFNldHRpbmdzIjp7IiRpZCI6IjUwNSIsIkZvbnRTaXplIjoxMCwiRm9udE5hbWUiOiJDYWxpYnJpIiwiSXNCb2xkIjpmYWxzZSwiSXNJdGFsaWMiOmZhbHNlLCJJc1VuZGVybGluZWQiOmZhbHNlLCJQYXJlbnRTdHlsZSI6bnVsbH0sIkF1dG9TaXplIjowLCJGb3JlZ3JvdW5kIjp7IiRyZWYiOiI5MyJ9LCJNYXhXaWR0aCI6MjAwLjAsIk1heEhlaWdodCI6IkluZmluaXR5IiwiU21hcnRGb3JlZ3JvdW5kSXNBY3RpdmUiOmZhbHNlLCJIb3Jpem9udGFsQWxpZ25tZW50IjowLCJWZXJ0aWNhbEFsaWdubWVudCI6MCwiU21hcnRGb3JlZ3JvdW5kIjpudWxsLCJCYWNrZ3JvdW5kRmlsbFR5cGUiOjAsIk1hcmdpbiI6eyIkcmVmIjoiOTUifSwiUGFkZGluZyI6eyIkcmVmIjoiOTYifSwiQmFja2dyb3VuZCI6eyIkcmVmIjoiOTcifSwiSXNWaXNpYmxlIjp0cnVlLCJXaWR0aCI6MC4wLCJIZWlnaHQiOjAuMCwiQm9yZGVyU3R5bGUiOnsiJGlkIjoiNTA2IiwiTGluZUNvbG9yIjpudWxsLCJMaW5lV2VpZ2h0IjowLjAsIkxpbmVUeXBlIjowLCJQYXJlbnRTdHlsZSI6bnVsbH0sIlBhcmVudFN0eWxlIjpudWxsfSwiSG9yaXpvbnRhbENvbm5lY3RvclN0eWxlIjp7IiRpZCI6IjUwNyIsIkxpbmVDb2xvciI6eyIkcmVmIjoiOTkifSwiTGluZVdlaWdodCI6MS4wLCJMaW5lVHlwZSI6MCwiUGFyZW50U3R5bGUiOm51bGx9LCJWZXJ0aWNhbENvbm5lY3RvclN0eWxlIjp7IiRpZCI6IjUwOCIsIkxpbmVDb2xvciI6eyIkcmVmIjoiMTAyIn0sIkxpbmVXZWlnaHQiOjAuMCwiTGluZVR5cGUiOjAsIlBhcmVudFN0eWxlIjpudWxsfSwiTWFyZ2luIjpudWxsLCJTdGFydERhdGVQb3NpdGlvbiI6NiwiRW5kRGF0ZVBvc2l0aW9uIjo2LCJEYXRlSXNWaXNpYmxlIjpmYWxzZSwiVGl0bGVQb3NpdGlvbiI6MiwiRHVyYXRpb25Qb3NpdGlvbiI6NiwiUGVyY2VudGFnZUNvbXBsZXRlZFBvc2l0aW9uIjo2LCJTcGFjaW5nIjozLCJJc0JlbG93VGltZWJhbmQiOnRydWUsIlBlcmNlbnRhZ2VDb21wbGV0ZVNoYXBlT3BhY2l0eSI6MzUsIlNoYXBlU3R5bGUiOnsiJGlkIjoiNTA5IiwiTWFyZ2luIjp7IiRyZWYiOiIxMDUifSwiUGFkZGluZyI6eyIkcmVmIjoiMTA2In0sIkJhY2tncm91bmQiOnsiJGlkIjoiNTEwIiwiQ29sb3IiOnsiJGlkIjoiNTExIiwiQSI6MjU1LCJSIjoyNTQsIkciOjE4NiwiQiI6MTB9fSwiSXNWaXNpYmxlIjp0cnVlLCJXaWR0aCI6MC4wLCJIZWlnaHQiOjEwLjAsIkJvcmRlclN0eWxlIjp7IiRpZCI6IjUxMiIsIkxpbmVDb2xvciI6eyIkcmVmIjoiMjg3In0sIkxpbmVXZWlnaHQiOjAuMCwiTGluZVR5cGUiOjAsIlBhcmVudFN0eWxlIjpudWxsfSwiUGFyZW50U3R5bGUiOm51bGx9LCJUaXRsZVN0eWxlIjp7IiRpZCI6IjUxMyIsIkZvbnRTZXR0aW5ncyI6eyIkaWQiOiI1MTQiLCJGb250U2l6ZSI6MTEsIkZvbnROYW1lIjoiQ2FsaWJyaSIsIklzQm9sZCI6dHJ1ZSwiSXNJdGFsaWMiOmZhbHNlLCJJc1VuZGVybGluZWQiOmZhbHNlLCJQYXJlbnRTdHlsZSI6bnVsbH0sIkF1dG9TaXplIjowLCJGb3JlZ3JvdW5kIjp7IiRpZCI6IjUxNSIsIkNvbG9yIjp7IiRpZCI6IjUxNiIsIkEiOjI1NSwiUiI6MCwiRyI6MCwiQiI6MH19LCJNYXhXaWR0aCI6NzIwLjAsIk1heEhlaWdodCI6IkluZmluaXR5IiwiU21hcnRGb3JlZ3JvdW5kSXNBY3RpdmUiOmZhbHNlLCJIb3Jpem9udGFsQWxpZ25tZW50IjoxLCJWZXJ0aWNhbEFsaWdubWVudCI6MCwiU21hcnRGb3JlZ3JvdW5kIjpudWxsLCJCYWNrZ3JvdW5kRmlsbFR5cGUiOjAsIk1hcmdpbiI6eyIkcmVmIjoiMTE2In0sIlBhZGRpbmciOnsiJHJlZiI6IjExNyJ9LCJCYWNrZ3JvdW5kIjp7IiRpZCI6IjUxNyIsIkNvbG9yIjp7IiRpZCI6IjUxOCIsIkEiOjAsIlIiOjI1NSwiRyI6MjU1LCJCIjoyNTV9fSwiSXNWaXNpYmxlIjp0cnVlLCJXaWR0aCI6MC4wLCJIZWlnaHQiOjAuMCwiQm9yZGVyU3R5bGUiOnsiJGlkIjoiNTE5IiwiTGluZUNvbG9yIjpudWxsLCJMaW5lV2VpZ2h0IjowLjAsIkxpbmVUeXBlIjowLCJQYXJlbnRTdHlsZSI6bnVsbH0sIlBhcmVudFN0eWxlIjpudWxsfSwiRGF0ZVN0eWxlIjp7IiRpZCI6IjUyMCIsIkZvbnRTZXR0aW5ncyI6eyIkaWQiOiI1MjEiLCJGb250U2l6ZSI6MTAsIkZvbnROYW1lIjoiQ2FsaWJyaSIsIklzQm9sZCI6ZmFsc2UsIklzSXRhbGljIjpmYWxzZSwiSXNVbmRlcmxpbmVkIjpmYWxzZSwiUGFyZW50U3R5bGUiOm51bGx9LCJBdXRvU2l6ZSI6MCwiRm9yZWdyb3VuZCI6eyIkaWQiOiI1MjIiLCJDb2xvciI6eyIkaWQiOiI1MjMiLCJBIjoyNTUsIlIiOjY4LCJHIjo4NCwiQiI6MTA2fX0sIk1heFdpZHRoIjoyMDAuMCwiTWF4SGVpZ2h0IjoiSW5maW5pdHkiLCJTbWFydEZvcmVncm91bmRJc0FjdGl2ZSI6ZmFsc2UsIkhvcml6b250YWxBbGlnbm1lbnQiOjAsIlZlcnRpY2FsQWxpZ25tZW50IjowLCJTbWFydEZvcmVncm91bmQiOm51bGwsIkJhY2tncm91bmRGaWxsVHlwZSI6MCwiTWFyZ2luIjp7IiRyZWYiOiIxMjMifSwiUGFkZGluZyI6eyIkcmVmIjoiMTI0In0sIkJhY2tncm91bmQiOnsiJGlkIjoiNTI0IiwiQ29sb3IiOnsiJGlkIjoiNTI1IiwiQSI6MCwiUiI6MjU1LCJHIjoyNTUsIkIiOjI1NX19LCJJc1Zpc2libGUiOnRydWUsIldpZHRoIjowLjAsIkhlaWdodCI6MC4wLCJCb3JkZXJTdHlsZSI6eyIkaWQiOiI1MjYiLCJMaW5lQ29sb3IiOm51bGwsIkxpbmVXZWlnaHQiOjAuMCwiTGluZVR5cGUiOjAsIlBhcmVudFN0eWxlIjpudWxsfSwiUGFyZW50U3R5bGUiOm51bGx9LCJEYXRlRm9ybWF0Ijp7IiRyZWYiOiIzMDMifSwiV2Vla051bWJlcmluZyI6eyIkaWQiOiI1MjciLCJGb3JtYXQiOjAsIklzVmlzaWJsZSI6ZmFsc2UsIkxhc3RLbm93blZpc2liaWxpdHlTdGF0ZSI6ZmFsc2V9LCJJc1Zpc2libGUiOnRydWUsIlBhcmVudFN0eWxlIjpudWxsfSwiSW5kZXgiOjIsIlNtYXJ0RHVyYXRpb25BY3RpdmF0ZWQiOmZhbHNlLCJEYXRlRm9ybWF0Ijp7IiRyZWYiOiIzMDMifSwiV2Vla051bWJlcmluZyI6eyIkaWQiOiI1MjgiLCJGb3JtYXQiOjAsIklzVmlzaWJsZSI6ZmFsc2UsIkxhc3RLbm93blZpc2liaWxpdHlTdGF0ZSI6ZmFsc2V9LCJJZCI6ImY1Y2UyYzVkLTdmOTYtNGVlZS1hZWIxLWVkNGEyNWI4NmU5ZSIsIkltcG9ydElkIjpudWxsLCJUaXRsZSI6IlVOQ1NUIiwiTm90ZSI6bnVsbCwiSHlwZXJsaW5rIjp7IiRpZCI6IjUyOSIsIkFkZHJlc3MiOm51bGwsIlN1YkFkZHJlc3MiOm51bGx9LCJJc0NoYW5nZWQiOmZhbHNlLCJJc05ldyI6ZmFsc2V9fSx7IiRpZCI6IjUzMCIsIl9hdHRhY2hlZE1pbGVzdG9uZXMiOltdLCJUYXNrRGVmaW5pdGlvbiI6eyIkaWQiOiI1MzEiLCJHcm91cE5hbWUiOiJlMDFkM2I4MC1iMDNiLTRhZDItYThmMi1lM2Q3YzJjNTc1OWIiLCJTdGFydERhdGUiOiIyMDIwLTAzLTEyVDIzOjU5OjAwWiIsIkVuZERhdGUiOiIyMDIwLTA4LTE0VDIzOjU5OjAwWiIsIlBlcmNlbnRhZ2VDb21wbGV0ZSI6bnVsbCwiU3R5bGUiOnsiJGlkIjoiNTMyIiwiU2hhcGUiOjEsIlNoYXBlVGhpY2tuZXNzIjowLCJEdXJhdGlvbkZvcm1hdCI6MCwiSW5jbHVkZU5vbldvcmtpbmdEYXlzSW5EdXJhdGlvbiI6ZmFsc2UsIlBlcmNlbnRhZ2VDb21wbGV0ZVN0eWxlIjp7IiRpZCI6IjUzMyIsIkZvbnRTZXR0aW5ncyI6eyIkaWQiOiI1MzQiLCJGb250U2l6ZSI6MTAsIkZvbnROYW1lIjoiQ2FsaWJyaSIsIklzQm9sZCI6ZmFsc2UsIklzSXRhbGljIjpmYWxzZSwiSXNVbmRlcmxpbmVkIjpmYWxzZSwiUGFyZW50U3R5bGUiOm51bGx9LCJBdXRvU2l6ZSI6MCwiRm9yZWdyb3VuZCI6eyIkcmVmIjoiODYifSwiTWF4V2lkdGgiOjIwMC4wLCJNYXhIZWlnaHQiOiJJbmZpbml0eSIsIlNtYXJ0Rm9yZWdyb3VuZElzQWN0aXZlIjpmYWxzZSwiSG9yaXpvbnRhbEFsaWdubWVudCI6MCwiVmVydGljYWxBbGlnbm1lbnQiOjAsIlNtYXJ0Rm9yZWdyb3VuZCI6bnVsbCwiQmFja2dyb3VuZEZpbGxUeXBlIjowLCJNYXJnaW4iOnsiJHJlZiI6Ijg4In0sIlBhZGRpbmciOnsiJHJlZiI6Ijg5In0sIkJhY2tncm91bmQiOnsiJHJlZiI6IjkwIn0sIklzVmlzaWJsZSI6dHJ1ZSwiV2lkdGgiOjAuMCwiSGVpZ2h0IjowLjAsIkJvcmRlclN0eWxlIjp7IiRpZCI6IjUzNSIsIkxpbmVDb2xvciI6bnVsbCwiTGluZVdlaWdodCI6MC4wLCJMaW5lVHlwZSI6MCwiUGFyZW50U3R5bGUiOm51bGx9LCJQYXJlbnRTdHlsZSI6bnVsbH0sIkR1cmF0aW9uU3R5bGUiOnsiJGlkIjoiNTM2IiwiRm9udFNldHRpbmdzIjp7IiRpZCI6IjUzNyIsIkZvbnRTaXplIjoxMCwiRm9udE5hbWUiOiJDYWxpYnJpIiwiSXNCb2xkIjpmYWxzZSwiSXNJdGFsaWMiOmZhbHNlLCJJc1VuZGVybGluZWQiOmZhbHNlLCJQYXJlbnRTdHlsZSI6bnVsbH0sIkF1dG9TaXplIjowLCJGb3JlZ3JvdW5kIjp7IiRyZWYiOiI5MyJ9LCJNYXhXaWR0aCI6MjAwLjAsIk1heEhlaWdodCI6IkluZmluaXR5IiwiU21hcnRGb3JlZ3JvdW5kSXNBY3RpdmUiOmZhbHNlLCJIb3Jpem9udGFsQWxpZ25tZW50IjowLCJWZXJ0aWNhbEFsaWdubWVudCI6MCwiU21hcnRGb3JlZ3JvdW5kIjpudWxsLCJCYWNrZ3JvdW5kRmlsbFR5cGUiOjAsIk1hcmdpbiI6eyIkcmVmIjoiOTUifSwiUGFkZGluZyI6eyIkcmVmIjoiOTYifSwiQmFja2dyb3VuZCI6eyIkcmVmIjoiOTcifSwiSXNWaXNpYmxlIjp0cnVlLCJXaWR0aCI6MC4wLCJIZWlnaHQiOjAuMCwiQm9yZGVyU3R5bGUiOnsiJGlkIjoiNTM4IiwiTGluZUNvbG9yIjpudWxsLCJMaW5lV2VpZ2h0IjowLjAsIkxpbmVUeXBlIjowLCJQYXJlbnRTdHlsZSI6bnVsbH0sIlBhcmVudFN0eWxlIjpudWxsfSwiSG9yaXpvbnRhbENvbm5lY3RvclN0eWxlIjp7IiRpZCI6IjUzOSIsIkxpbmVDb2xvciI6eyIkcmVmIjoiOTkifSwiTGluZVdlaWdodCI6MS4wLCJMaW5lVHlwZSI6MCwiUGFyZW50U3R5bGUiOm51bGx9LCJWZXJ0aWNhbENvbm5lY3RvclN0eWxlIjp7IiRpZCI6IjU0MCIsIkxpbmVDb2xvciI6eyIkcmVmIjoiMTAyIn0sIkxpbmVXZWlnaHQiOjAuMCwiTGluZVR5cGUiOjAsIlBhcmVudFN0eWxlIjpudWxsfSwiTWFyZ2luIjpudWxsLCJTdGFydERhdGVQb3NpdGlvbiI6NiwiRW5kRGF0ZVBvc2l0aW9uIjo2LCJEYXRlSXNWaXNpYmxlIjpmYWxzZSwiVGl0bGVQb3NpdGlvbiI6MiwiRHVyYXRpb25Qb3NpdGlvbiI6NiwiUGVyY2VudGFnZUNvbXBsZXRlZFBvc2l0aW9uIjo2LCJTcGFjaW5nIjozLCJJc0JlbG93VGltZWJhbmQiOnRydWUsIlBlcmNlbnRhZ2VDb21wbGV0ZVNoYXBlT3BhY2l0eSI6MzUsIlNoYXBlU3R5bGUiOnsiJGlkIjoiNTQxIiwiTWFyZ2luIjp7IiRyZWYiOiIxMDUifSwiUGFkZGluZyI6eyIkcmVmIjoiMTA2In0sIkJhY2tncm91bmQiOnsiJGlkIjoiNTQyIiwiQ29sb3IiOnsiJGlkIjoiNTQzIiwiQSI6MjU1LCJSIjowLCJHIjoxMTQsIkIiOjE4OH19LCJJc1Zpc2libGUiOnRydWUsIldpZHRoIjowLjAsIkhlaWdodCI6MTAuMCwiQm9yZGVyU3R5bGUiOnsiJGlkIjoiNTQ0IiwiTGluZUNvbG9yIjp7IiRpZCI6IjU0NSIsIiR0eXBlIjoiTkxSRS5Db21tb24uRG9tLlNvbGlkQ29sb3JCcnVzaCwgTkxSRS5Db21tb24iLCJDb2xvciI6eyIkaWQiOiI1NDYiLCJBIjoyNTUsIlIiOjI1NSwiRyI6MCwiQiI6MH19LCJMaW5lV2VpZ2h0IjowLjAsIkxpbmVUeXBlIjowLCJQYXJlbnRTdHlsZSI6bnVsbH0sIlBhcmVudFN0eWxlIjpudWxsfSwiVGl0bGVTdHlsZSI6eyIkaWQiOiI1NDciLCJGb250U2V0dGluZ3MiOnsiJGlkIjoiNTQ4IiwiRm9udFNpemUiOjExLCJGb250TmFtZSI6IkNhbGlicmkiLCJJc0JvbGQiOnRydWUsIklzSXRhbGljIjpmYWxzZSwiSXNVbmRlcmxpbmVkIjpmYWxzZSwiUGFyZW50U3R5bGUiOm51bGx9LCJBdXRvU2l6ZSI6MCwiRm9yZWdyb3VuZCI6eyIkaWQiOiI1NDkiLCJDb2xvciI6eyIkaWQiOiI1NTAiLCJBIjoyNTUsIlIiOjAsIkciOjAsIkIiOjB9fSwiTWF4V2lkdGgiOjcyMC4wLCJNYXhIZWlnaHQiOiJJbmZpbml0eSIsIlNtYXJ0Rm9yZWdyb3VuZElzQWN0aXZlIjpmYWxzZSwiSG9yaXpvbnRhbEFsaWdubWVudCI6MSwiVmVydGljYWxBbGlnbm1lbnQiOjAsIlNtYXJ0Rm9yZWdyb3VuZCI6bnVsbCwiQmFja2dyb3VuZEZpbGxUeXBlIjowLCJNYXJnaW4iOnsiJHJlZiI6IjExNiJ9LCJQYWRkaW5nIjp7IiRyZWYiOiIxMTcifSwiQmFja2dyb3VuZCI6eyIkaWQiOiI1NTEiLCJDb2xvciI6eyIkaWQiOiI1NTIiLCJBIjowLCJSIjoyNTUsIkciOjI1NSwiQiI6MjU1fX0sIklzVmlzaWJsZSI6dHJ1ZSwiV2lkdGgiOjAuMCwiSGVpZ2h0IjowLjAsIkJvcmRlclN0eWxlIjp7IiRpZCI6IjU1MyIsIkxpbmVDb2xvciI6bnVsbCwiTGluZVdlaWdodCI6MC4wLCJMaW5lVHlwZSI6MCwiUGFyZW50U3R5bGUiOm51bGx9LCJQYXJlbnRTdHlsZSI6bnVsbH0sIkRhdGVTdHlsZSI6eyIkaWQiOiI1NTQiLCJGb250U2V0dGluZ3MiOnsiJGlkIjoiNTU1IiwiRm9udFNpemUiOjEwLCJGb250TmFtZSI6IkNhbGlicmkiLCJJc0JvbGQiOmZhbHNlLCJJc0l0YWxpYyI6ZmFsc2UsIklzVW5kZXJsaW5lZCI6ZmFsc2UsIlBhcmVudFN0eWxlIjpudWxsfSwiQXV0b1NpemUiOjAsIkZvcmVncm91bmQiOnsiJGlkIjoiNTU2IiwiQ29sb3IiOnsiJGlkIjoiNTU3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cmVmIjoiMTIzIn0sIlBhZGRpbmciOnsiJHJlZiI6IjEyNCJ9LCJCYWNrZ3JvdW5kIjp7IiRpZCI6IjU1OCIsIkNvbG9yIjp7IiRpZCI6IjU1OSIsIkEiOjAsIlIiOjI1NSwiRyI6MjU1LCJCIjoyNTV9fSwiSXNWaXNpYmxlIjp0cnVlLCJXaWR0aCI6MC4wLCJIZWlnaHQiOjAuMCwiQm9yZGVyU3R5bGUiOnsiJGlkIjoiNTYwIiwiTGluZUNvbG9yIjpudWxsLCJMaW5lV2VpZ2h0IjowLjAsIkxpbmVUeXBlIjowLCJQYXJlbnRTdHlsZSI6bnVsbH0sIlBhcmVudFN0eWxlIjpudWxsfSwiRGF0ZUZvcm1hdCI6eyIkaWQiOiI1NjEiLCJGb3JtYXRTdHJpbmciOiJNTU0gZCIsIlNlcGFyYXRvciI6Ii8iLCJVc2VJbnRlcm5hdGlvbmFsRGF0ZUZvcm1hdCI6ZmFsc2UsIkRhdGVJc1Zpc2libGUiOnRydWUsIlRpbWVJc1Zpc2libGUiOmZhbHNlLCJIb3VyRGlnaXRzIjoxLCJBbVBtRGVzaWduYXRvciI6MiwiVHJpbTAwTWludXRlcyI6ZmFsc2UsIkxhc3RLbm93blZpc2liaWxpdHlTdGF0ZSI6bnVsbH0sIldlZWtOdW1iZXJpbmciOnsiJGlkIjoiNTYyIiwiRm9ybWF0IjowLCJJc1Zpc2libGUiOmZhbHNlLCJMYXN0S25vd25WaXNpYmlsaXR5U3RhdGUiOmZhbHNlfSwiSXNWaXNpYmxlIjp0cnVlLCJQYXJlbnRTdHlsZSI6bnVsbH0sIkluZGV4IjozLCJTbWFydER1cmF0aW9uQWN0aXZhdGVkIjpmYWxzZSwiRGF0ZUZvcm1hdCI6eyIkcmVmIjoiNTYxIn0sIldlZWtOdW1iZXJpbmciOnsiJGlkIjoiNTYzIiwiRm9ybWF0IjowLCJJc1Zpc2libGUiOmZhbHNlLCJMYXN0S25vd25WaXNpYmlsaXR5U3RhdGUiOmZhbHNlfSwiSWQiOiJkZmQzNzhhOS1hNjU1LTQyNjktODc3MC1hNTc5YzBjODljY2YiLCJJbXBvcnRJZCI6bnVsbCwiVGl0bGUiOiJOREEiLCJOb3RlIjpudWxsLCJIeXBlcmxpbmsiOnsiJGlkIjoiNTY0IiwiQWRkcmVzcyI6bnVsbCwiU3ViQWRkcmVzcyI6bnVsbH0sIklzQ2hhbmdlZCI6ZmFsc2UsIklzTmV3IjpmYWxzZX19LHsiJGlkIjoiNTY1IiwiX2F0dGFjaGVkTWlsZXN0b25lcyI6W10sIlRhc2tEZWZpbml0aW9uIjp7IiRpZCI6IjU2NiIsIkdyb3VwTmFtZSI6bnVsbCwiU3RhcnREYXRlIjoiMjAyMC0wOS0wOFQyMzo1OTowMFoiLCJFbmREYXRlIjoiMjAyMS0wMS0xOFQyMzo1OTowMFoiLCJQZXJjZW50YWdlQ29tcGxldGUiOm51bGwsIlN0eWxlIjp7IiRpZCI6IjU2NyIsIlNoYXBlIjozLCJTaGFwZVRoaWNrbmVzcyI6MCwiRHVyYXRpb25Gb3JtYXQiOjAsIkluY2x1ZGVOb25Xb3JraW5nRGF5c0luRHVyYXRpb24iOmZhbHNlLCJQZXJjZW50YWdlQ29tcGxldGVTdHlsZSI6eyIkaWQiOiI1NjgiLCJGb250U2V0dGluZ3MiOnsiJGlkIjoiNTY5IiwiRm9udFNpemUiOjEwLCJGb250TmFtZSI6IkNhbGlicmkiLCJJc0JvbGQiOmZhbHNlLCJJc0l0YWxpYyI6ZmFsc2UsIklzVW5kZXJsaW5lZCI6ZmFsc2UsIlBhcmVudFN0eWxlIjpudWxsfSwiQXV0b1NpemUiOjAsIkZvcmVncm91bmQiOnsiJHJlZiI6Ijg2In0sIk1heFdpZHRoIjoyMDAuMCwiTWF4SGVpZ2h0IjoiSW5maW5pdHkiLCJTbWFydEZvcmVncm91bmRJc0FjdGl2ZSI6ZmFsc2UsIkhvcml6b250YWxBbGlnbm1lbnQiOjAsIlZlcnRpY2FsQWxpZ25tZW50IjowLCJTbWFydEZvcmVncm91bmQiOm51bGwsIkJhY2tncm91bmRGaWxsVHlwZSI6MCwiTWFyZ2luIjp7IiRyZWYiOiI4OCJ9LCJQYWRkaW5nIjp7IiRyZWYiOiI4OSJ9LCJCYWNrZ3JvdW5kIjp7IiRyZWYiOiI5MCJ9LCJJc1Zpc2libGUiOnRydWUsIldpZHRoIjowLjAsIkhlaWdodCI6MC4wLCJCb3JkZXJTdHlsZSI6eyIkaWQiOiI1NzAiLCJMaW5lQ29sb3IiOm51bGwsIkxpbmVXZWlnaHQiOjAuMCwiTGluZVR5cGUiOjAsIlBhcmVudFN0eWxlIjpudWxsfSwiUGFyZW50U3R5bGUiOm51bGx9LCJEdXJhdGlvblN0eWxlIjp7IiRpZCI6IjU3MSIsIkZvbnRTZXR0aW5ncyI6eyIkaWQiOiI1NzIiLCJGb250U2l6ZSI6MTAsIkZvbnROYW1lIjoiQ2FsaWJyaSIsIklzQm9sZCI6ZmFsc2UsIklzSXRhbGljIjpmYWxzZSwiSXNVbmRlcmxpbmVkIjpmYWxzZSwiUGFyZW50U3R5bGUiOm51bGx9LCJBdXRvU2l6ZSI6MCwiRm9yZWdyb3VuZCI6eyIkcmVmIjoiOTMifSwiTWF4V2lkdGgiOjIwMC4wLCJNYXhIZWlnaHQiOiJJbmZpbml0eSIsIlNtYXJ0Rm9yZWdyb3VuZElzQWN0aXZlIjpmYWxzZSwiSG9yaXpvbnRhbEFsaWdubWVudCI6MCwiVmVydGljYWxBbGlnbm1lbnQiOjAsIlNtYXJ0Rm9yZWdyb3VuZCI6bnVsbCwiQmFja2dyb3VuZEZpbGxUeXBlIjowLCJNYXJnaW4iOnsiJHJlZiI6Ijk1In0sIlBhZGRpbmciOnsiJHJlZiI6Ijk2In0sIkJhY2tncm91bmQiOnsiJHJlZiI6Ijk3In0sIklzVmlzaWJsZSI6dHJ1ZSwiV2lkdGgiOjAuMCwiSGVpZ2h0IjowLjAsIkJvcmRlclN0eWxlIjp7IiRpZCI6IjU3MyIsIkxpbmVDb2xvciI6bnVsbCwiTGluZVdlaWdodCI6MC4wLCJMaW5lVHlwZSI6MCwiUGFyZW50U3R5bGUiOm51bGx9LCJQYXJlbnRTdHlsZSI6bnVsbH0sIkhvcml6b250YWxDb25uZWN0b3JTdHlsZSI6eyIkaWQiOiI1NzQiLCJMaW5lQ29sb3IiOnsiJHJlZiI6Ijk5In0sIkxpbmVXZWlnaHQiOjEuMCwiTGluZVR5cGUiOjAsIlBhcmVudFN0eWxlIjpudWxsfSwiVmVydGljYWxDb25uZWN0b3JTdHlsZSI6eyIkaWQiOiI1NzUiLCJMaW5lQ29sb3IiOnsiJHJlZiI6IjEwMiJ9LCJMaW5lV2VpZ2h0IjowLjAsIkxpbmVUeXBlIjowLCJQYXJlbnRTdHlsZSI6bnVsbH0sIk1hcmdpbiI6bnVsbCwiU3RhcnREYXRlUG9zaXRpb24iOjMsIkVuZERhdGVQb3NpdGlvbiI6MywiRGF0ZUlzVmlzaWJsZSI6dHJ1ZSwiVGl0bGVQb3NpdGlvbiI6NCwiRHVyYXRpb25Qb3NpdGlvbiI6NiwiUGVyY2VudGFnZUNvbXBsZXRlZFBvc2l0aW9uIjo2LCJTcGFjaW5nIjozLCJJc0JlbG93VGltZWJhbmQiOnRydWUsIlBlcmNlbnRhZ2VDb21wbGV0ZVNoYXBlT3BhY2l0eSI6MzUsIlNoYXBlU3R5bGUiOnsiJGlkIjoiNTc2IiwiTWFyZ2luIjp7IiRyZWYiOiIxMDUifSwiUGFkZGluZyI6eyIkcmVmIjoiMTA2In0sIkJhY2tncm91bmQiOnsiJGlkIjoiNTc3IiwiQ29sb3IiOnsiJGlkIjoiNTc4IiwiQSI6MjU1LCJSIjoyMzQsIkciOjIyLCJCIjozMH19LCJJc1Zpc2libGUiOnRydWUsIldpZHRoIjowLjAsIkhlaWdodCI6MTAuMCwiQm9yZGVyU3R5bGUiOnsiJGlkIjoiNTc5IiwiTGluZUNvbG9yIjp7IiRyZWYiOiIxMTAifSwiTGluZVdlaWdodCI6MC4wLCJMaW5lVHlwZSI6MCwiUGFyZW50U3R5bGUiOm51bGx9LCJQYXJlbnRTdHlsZSI6bnVsbH0sIlRpdGxlU3R5bGUiOnsiJGlkIjoiNTgwIiwiRm9udFNldHRpbmdzIjp7IiRpZCI6IjU4MSIsIkZvbnRTaXplIjoxMSwiRm9udE5hbWUiOiJDYWxpYnJpIiwiSXNCb2xkIjp0cnVlLCJJc0l0YWxpYyI6ZmFsc2UsIklzVW5kZXJsaW5lZCI6ZmFsc2UsIlBhcmVudFN0eWxlIjpudWxsfSwiQXV0b1NpemUiOjAsIkZvcmVncm91bmQiOnsiJHJlZiI6IjExNCJ9LCJNYXhXaWR0aCI6NzIwLjAsIk1heEhlaWdodCI6IkluZmluaXR5IiwiU21hcnRGb3JlZ3JvdW5kSXNBY3RpdmUiOmZhbHNlLCJIb3Jpem9udGFsQWxpZ25tZW50IjowLCJWZXJ0aWNhbEFsaWdubWVudCI6MCwiU21hcnRGb3JlZ3JvdW5kIjpudWxsLCJCYWNrZ3JvdW5kRmlsbFR5cGUiOjAsIk1hcmdpbiI6eyIkcmVmIjoiMTE2In0sIlBhZGRpbmciOnsiJHJlZiI6IjExNyJ9LCJCYWNrZ3JvdW5kIjp7IiRyZWYiOiIxMTgifSwiSXNWaXNpYmxlIjp0cnVlLCJXaWR0aCI6MC4wLCJIZWlnaHQiOjAuMCwiQm9yZGVyU3R5bGUiOnsiJGlkIjoiNTgyIiwiTGluZUNvbG9yIjpudWxsLCJMaW5lV2VpZ2h0IjowLjAsIkxpbmVUeXBlIjowLCJQYXJlbnRTdHlsZSI6bnVsbH0sIlBhcmVudFN0eWxlIjpudWxsfSwiRGF0ZVN0eWxlIjp7IiRpZCI6IjU4MyIsIkZvbnRTZXR0aW5ncyI6eyIkaWQiOiI1ODQiLCJGb250U2l6ZSI6MTAsIkZvbnROYW1lIjoiQ2FsaWJyaSIsIklzQm9sZCI6ZmFsc2UsIklzSXRhbGljIjpmYWxzZSwiSXNVbmRlcmxpbmVkIjpmYWxzZSwiUGFyZW50U3R5bGUiOm51bGx9LCJBdXRvU2l6ZSI6MCwiRm9yZWdyb3VuZCI6eyIkcmVmIjoiMTIxIn0sIk1heFdpZHRoIjoyMDAuMCwiTWF4SGVpZ2h0IjoiSW5maW5pdHkiLCJTbWFydEZvcmVncm91bmRJc0FjdGl2ZSI6ZmFsc2UsIkhvcml6b250YWxBbGlnbm1lbnQiOjIsIlZlcnRpY2FsQWxpZ25tZW50IjowLCJTbWFydEZvcmVncm91bmQiOm51bGwsIkJhY2tncm91bmRGaWxsVHlwZSI6MCwiTWFyZ2luIjp7IiRyZWYiOiIxMjMifSwiUGFkZGluZyI6eyIkcmVmIjoiMTI0In0sIkJhY2tncm91bmQiOnsiJHJlZiI6IjEyNSJ9LCJJc1Zpc2libGUiOnRydWUsIldpZHRoIjowLjAsIkhlaWdodCI6MC4wLCJCb3JkZXJTdHlsZSI6eyIkaWQiOiI1ODUiLCJMaW5lQ29sb3IiOm51bGwsIkxpbmVXZWlnaHQiOjAuMCwiTGluZVR5cGUiOjAsIlBhcmVudFN0eWxlIjpudWxsfSwiUGFyZW50U3R5bGUiOm51bGx9LCJEYXRlRm9ybWF0Ijp7IiRyZWYiOiIxMjYifSwiV2Vla051bWJlcmluZyI6eyIkaWQiOiI1ODYiLCJGb3JtYXQiOjAsIklzVmlzaWJsZSI6ZmFsc2UsIkxhc3RLbm93blZpc2liaWxpdHlTdGF0ZSI6ZmFsc2V9LCJJc1Zpc2libGUiOnRydWUsIlBhcmVudFN0eWxlIjpudWxsfSwiSW5kZXgiOjUsIlNtYXJ0RHVyYXRpb25BY3RpdmF0ZWQiOmZhbHNlLCJEYXRlRm9ybWF0Ijp7IiRyZWYiOiIxMjYifSwiV2Vla051bWJlcmluZyI6eyIkaWQiOiI1ODciLCJGb3JtYXQiOjAsIklzVmlzaWJsZSI6ZmFsc2UsIkxhc3RLbm93blZpc2liaWxpdHlTdGF0ZSI6ZmFsc2V9LCJJZCI6IjQzNjk5ZDc4LTc4YzQtNGRiOC05ZmMzLWU0ZDY5Zjg1MmQ1NyIsIkltcG9ydElkIjpudWxsLCJUaXRsZSI6IlJlY3J1aXRtZW50IiwiTm90ZSI6bnVsbCwiSHlwZXJsaW5rIjp7IiRpZCI6IjU4OCIsIkFkZHJlc3MiOm51bGwsIlN1YkFkZHJlc3MiOm51bGx9LCJJc0NoYW5nZWQiOmZhbHNlLCJJc05ldyI6ZmFsc2V9fV0sIk1pbGVzdG9uZXMiOlt7IiRpZCI6IjU4OSIsIklkIjoiZDc1ODZlNDMtZGUzZC00MDlhLTg2MWYtN2Q0MzUzYTVhYzhjIiwiSW5kZXgiOjQsIkdyb3VwSWQiOm51bGwsIlRpdGxlIjoiU0lWIiwiRGF0ZVRpbWUiOiIyMDIwLTA4LTEyVDIzOjU5OjAwIiwiUGVyY2VudGFnZUNvbXBsZXRlIjpudWxsLCJOb3RlIjpudWxsLCJTdHlsZSI6eyIkaWQiOiI1OTAiLCJUaXRsZVBvc2l0aW9uIjoiTGVmdCIsIkRhdGVQb3NpdGlvbiI6IkxlZnQiLCJTaGFwZVR5cGUiOjEzLCJTaGFwZVNpemUiOjEsIlNoYXBlU3R5bGUiOnsiJGlkIjoiNTkxIiwiTWFyZ2luIjp7IiRyZWYiOiI2MCJ9LCJQYWRkaW5nIjp7IiRyZWYiOiI2MSJ9LCJCYWNrZ3JvdW5kIjp7IiRpZCI6IjU5MiIsIkNvbG9yIjp7IiRpZCI6IjU5MyIsIkEiOjI1NSwiUiI6MCwiRyI6MTE0LCJCIjoxODh9fSwiSXNWaXNpYmxlIjp0cnVlLCJXaWR0aCI6MTguMCwiSGVpZ2h0IjoyMC4wLCJCb3JkZXJTdHlsZSI6eyIkaWQiOiI1OTQiLCJMaW5lQ29sb3IiOnsiJHJlZiI6IjY1In0sIkxpbmVXZWlnaHQiOjAuMCwiTGluZVR5cGUiOjAsIlBhcmVudFN0eWxlIjpudWxsfSwiUGFyZW50U3R5bGUiOm51bGx9LCJUaXRsZVN0eWxlIjp7IiRpZCI6IjU5NSIsIkZvbnRTZXR0aW5ncyI6eyIkaWQiOiI1OTYiLCJGb250U2l6ZSI6MTEsIkZvbnROYW1lIjoiQ2FsaWJyaSIsIklzQm9sZCI6dHJ1ZSwiSXNJdGFsaWMiOmZhbHNlLCJJc1VuZGVybGluZWQiOmZhbHNlLCJQYXJlbnRTdHlsZSI6bnVsbH0sIkF1dG9TaXplIjowLCJGb3JlZ3JvdW5kIjp7IiRpZCI6IjU5NyIsIkNvbG9yIjp7IiRpZCI6IjU5OCIsIkEiOjI1NSwiUiI6MCwiRyI6MCwiQiI6MH19LCJNYXhXaWR0aCI6MjAwLjAsIk1heEhlaWdodCI6IkluZmluaXR5IiwiU21hcnRGb3JlZ3JvdW5kSXNBY3RpdmUiOmZhbHNlLCJIb3Jpem9udGFsQWxpZ25tZW50IjoyLCJWZXJ0aWNhbEFsaWdubWVudCI6MCwiU21hcnRGb3JlZ3JvdW5kIjpudWxsLCJCYWNrZ3JvdW5kRmlsbFR5cGUiOjAsIk1hcmdpbiI6eyIkcmVmIjoiNzEifSwiUGFkZGluZyI6eyIkcmVmIjoiNzIifSwiQmFja2dyb3VuZCI6eyIkaWQiOiI1OTkiLCJDb2xvciI6eyIkaWQiOiI2MDAiLCJBIjowLCJSIjoyNTUsIkciOjI1NSwiQiI6MjU1fX0sIklzVmlzaWJsZSI6dHJ1ZSwiV2lkdGgiOjAuMCwiSGVpZ2h0IjowLjAsIkJvcmRlclN0eWxlIjpudWxsLCJQYXJlbnRTdHlsZSI6bnVsbH0sIkRhdGVTdHlsZSI6eyIkaWQiOiI2MDEiLCJGb250U2V0dGluZ3MiOnsiJGlkIjoiNjAyIiwiRm9udFNpemUiOjEwLCJGb250TmFtZSI6IkNhbGlicmkiLCJJc0JvbGQiOmZhbHNlLCJJc0l0YWxpYyI6ZmFsc2UsIklzVW5kZXJsaW5lZCI6ZmFsc2UsIlBhcmVudFN0eWxlIjpudWxsfSwiQXV0b1NpemUiOjAsIkZvcmVncm91bmQiOnsiJGlkIjoiNjAzIiwiQ29sb3IiOnsiJGlkIjoiNjA0IiwiQSI6MjU1LCJSIjo2OCwiRyI6ODQsIkIiOjEwNn19LCJNYXhXaWR0aCI6MjAwLjAsIk1heEhlaWdodCI6IkluZmluaXR5IiwiU21hcnRGb3JlZ3JvdW5kSXNBY3RpdmUiOmZhbHNlLCJIb3Jpem9udGFsQWxpZ25tZW50IjoyLCJWZXJ0aWNhbEFsaWdubWVudCI6MCwiU21hcnRGb3JlZ3JvdW5kIjpudWxsLCJCYWNrZ3JvdW5kRmlsbFR5cGUiOjAsIk1hcmdpbiI6eyIkcmVmIjoiNzgifSwiUGFkZGluZyI6eyIkcmVmIjoiNzkifSwiQmFja2dyb3VuZCI6eyIkaWQiOiI2MDUiLCJDb2xvciI6eyIkaWQiOiI2MDYiLCJBIjowLCJSIjoyNTUsIkciOjI1NSwiQiI6MjU1fX0sIklzVmlzaWJsZSI6ZmFsc2UsIldpZHRoIjowLjAsIkhlaWdodCI6MC4wLCJCb3JkZXJTdHlsZSI6bnVsbCwiUGFyZW50U3R5bGUiOm51bGx9LCJEYXRlRm9ybWF0Ijp7IiRpZCI6IjYwNy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2MDgiLCJGb3JtYXQiOjAsIklzVmlzaWJsZSI6ZmFsc2UsIkxhc3RLbm93blZpc2liaWxpdHlTdGF0ZSI6ZmFsc2V9LCJJc1Zpc2libGUiOnRydWUsIlBhcmVudFN0eWxlIjpudWxsfSwiSHlwZXJsaW5rIjpudWxsLCJJbXBvcnRJZCI6IiJ9XX0seyIkaWQiOiI2MDkiLCJJZCI6IjQyMTI5MDE1LTVjYzItNGNmMi1hOGM1LTE3NDM2ZjUwYjM4MyIsIkluZGV4IjoyLCJIZWFkZXJUZXh0IjoiVmlldG5hbSIsIlN0eWxlIjp7IiRpZCI6IjYxMCIsIkhlYWRlclN0eWxlIjp7IiRpZCI6IjYxMSIsIlRleHRTdHlsZSI6eyIkaWQiOiI2MTIiLCJGb250U2V0dGluZ3MiOnsiJGlkIjoiNjEzIiwiRm9udFNpemUiOjEyLCJGb250TmFtZSI6IkNhbGlicmkiLCJJc0JvbGQiOmZhbHNlLCJJc0l0YWxpYyI6ZmFsc2UsIklzVW5kZXJsaW5lZCI6ZmFsc2UsIlBhcmVudFN0eWxlIjpudWxsfSwiQXV0b1NpemUiOjAsIkZvcmVncm91bmQiOnsiJGlkIjoiNjE0IiwiQ29sb3IiOnsiJGlkIjoiNjE1IiwiQSI6MjU1LCJSIjo4OCwiRyI6MzksIkIiOjd9fSwiTWF4V2lkdGgiOjAuMCwiTWF4SGVpZ2h0IjowLjAsIlNtYXJ0Rm9yZWdyb3VuZElzQWN0aXZlIjpmYWxzZSwiSG9yaXpvbnRhbEFsaWdubWVudCI6MCwiVmVydGljYWxBbGlnbm1lbnQiOjAsIlNtYXJ0Rm9yZWdyb3VuZCI6bnVsbCwiQmFja2dyb3VuZEZpbGxUeXBlIjowLCJNYXJnaW4iOnsiJHJlZiI6IjE0MiJ9LCJQYWRkaW5nIjp7IiRyZWYiOiIxNDMifSwiQmFja2dyb3VuZCI6bnVsbCwiSXNWaXNpYmxlIjpmYWxzZSwiV2lkdGgiOjAuMCwiSGVpZ2h0IjowLjAsIkJvcmRlclN0eWxlIjpudWxsLCJQYXJlbnRTdHlsZSI6bnVsbH0sIlJlY3RhbmdsZVN0eWxlIjp7IiRpZCI6IjYxNiIsIk1hcmdpbiI6eyIkcmVmIjoiMTQ1In0sIlBhZGRpbmciOnsiJHJlZiI6IjE0NiJ9LCJCYWNrZ3JvdW5kIjp7IiRpZCI6IjYxNyIsIkNvbG9yIjp7IiRpZCI6IjYxOCIsIkEiOjEyNywiUiI6MjM3LCJHIjoxMjUsIkIiOjQ5fX0sIklzVmlzaWJsZSI6ZmFsc2UsIldpZHRoIjowLjAsIkhlaWdodCI6MC4wLCJCb3JkZXJTdHlsZSI6eyIkaWQiOiI2MTkiLCJMaW5lQ29sb3IiOnsiJGlkIjoiNjIwIiwiJHR5cGUiOiJOTFJFLkNvbW1vbi5Eb20uU29saWRDb2xvckJydXNoLCBOTFJFLkNvbW1vbiIsIkNvbG9yIjp7IiRpZCI6IjYyMSIsIkEiOjI1NSwiUiI6ODgsIkciOjM5LCJCIjo3fX0sIkxpbmVXZWlnaHQiOjAuMCwiTGluZVR5cGUiOjAsIlBhcmVudFN0eWxlIjpudWxsfSwiUGFyZW50U3R5bGUiOm51bGx9LCJNYXJnaW4iOnsiJHJlZiI6IjE1MiJ9LCJQYWRkaW5nIjp7IiRyZWYiOiIxNTMifSwiQmFja2dyb3VuZCI6bnVsbCwiSXNWaXNpYmxlIjp0cnVlLCJXaWR0aCI6MC4wLCJIZWlnaHQiOjAuMCwiQm9yZGVyU3R5bGUiOm51bGwsIlBhcmVudFN0eWxlIjpudWxsfSwiQmFja2dyb3VuZFN0eWxlIjp7IiRpZCI6IjYyMiIsIk1hcmdpbiI6eyIkcmVmIjoiMTU1In0sIlBhZGRpbmciOnsiJHJlZiI6IjE1NiJ9LCJCYWNrZ3JvdW5kIjp7IiRpZCI6IjYyMyIsIkNvbG9yIjp7IiRpZCI6IjYyNCIsIkEiOjM4LCJSIjoyMzcsIkciOjEyNSwiQiI6NDl9fSwiSXNWaXNpYmxlIjp0cnVlLCJXaWR0aCI6MC4wLCJIZWlnaHQiOjAuMCwiQm9yZGVyU3R5bGUiOnsiJGlkIjoiNjI1IiwiTGluZUNvbG9yIjp7IiRpZCI6IjYyNiIsIiR0eXBlIjoiTkxSRS5Db21tb24uRG9tLlNvbGlkQ29sb3JCcnVzaCwgTkxSRS5Db21tb24iLCJDb2xvciI6eyIkaWQiOiI2MjciLCJBIjoyNTUsIlIiOjg4LCJHIjozOSwiQiI6N319LCJMaW5lV2VpZ2h0IjowLjAsIkxpbmVUeXBlIjowLCJQYXJlbnRTdHlsZSI6bnVsbH0sIlBhcmVudFN0eWxlIjpudWxsfSwiSXNBYm92ZVRpbWViYW5kIjpmYWxzZSwiTWFyZ2luIjp7IiRyZWYiOiIxNjIifSwiUGFkZGluZyI6eyIkcmVmIjoiMTYzIn0sIklzVmlzaWJsZSI6dHJ1ZSwiV2lkdGgiOjAuMCwiSGVpZ2h0IjowLjAsIkJvcmRlclN0eWxlIjpudWxsLCJQYXJlbnRTdHlsZSI6bnVsbH0sIlRhc2tzIjpbeyIkaWQiOiI2MjgiLCJfYXR0YWNoZWRNaWxlc3RvbmVzIjpbXSwiVGFza0RlZmluaXRpb24iOnsiJGlkIjoiNjI5IiwiR3JvdXBOYW1lIjpudWxsLCJTdGFydERhdGUiOiIyMDIwLTAyLTAxVDIzOjU5OjAwWiIsIkVuZERhdGUiOiIyMDIwLTA0LTIzVDIzOjU5OjAwWiIsIlBlcmNlbnRhZ2VDb21wbGV0ZSI6bnVsbCwiU3R5bGUiOnsiJGlkIjoiNjMwIiwiU2hhcGUiOjYsIlNoYXBlVGhpY2tuZXNzIjowLCJEdXJhdGlvbkZvcm1hdCI6MCwiSW5jbHVkZU5vbldvcmtpbmdEYXlzSW5EdXJhdGlvbiI6ZmFsc2UsIlBlcmNlbnRhZ2VDb21wbGV0ZVN0eWxlIjp7IiRpZCI6IjYzMSIsIkZvbnRTZXR0aW5ncyI6eyIkaWQiOiI2MzIiLCJGb250U2l6ZSI6MTAsIkZvbnROYW1lIjoiQ2FsaWJyaSIsIklzQm9sZCI6ZmFsc2UsIklzSXRhbGljIjpmYWxzZSwiSXNVbmRlcmxpbmVkIjpmYWxzZSwiUGFyZW50U3R5bGUiOm51bGx9LCJBdXRvU2l6ZSI6MCwiRm9yZWdyb3VuZCI6eyIkcmVmIjoiODYifSwiTWF4V2lkdGgiOjIwMC4wLCJNYXhIZWlnaHQiOiJJbmZpbml0eSIsIlNtYXJ0Rm9yZWdyb3VuZElzQWN0aXZlIjpmYWxzZSwiSG9yaXpvbnRhbEFsaWdubWVudCI6MCwiVmVydGljYWxBbGlnbm1lbnQiOjAsIlNtYXJ0Rm9yZWdyb3VuZCI6bnVsbCwiQmFja2dyb3VuZEZpbGxUeXBlIjowLCJNYXJnaW4iOnsiJHJlZiI6Ijg4In0sIlBhZGRpbmciOnsiJHJlZiI6Ijg5In0sIkJhY2tncm91bmQiOnsiJHJlZiI6IjkwIn0sIklzVmlzaWJsZSI6dHJ1ZSwiV2lkdGgiOjAuMCwiSGVpZ2h0IjowLjAsIkJvcmRlclN0eWxlIjp7IiRpZCI6IjYzMyIsIkxpbmVDb2xvciI6bnVsbCwiTGluZVdlaWdodCI6MC4wLCJMaW5lVHlwZSI6MCwiUGFyZW50U3R5bGUiOm51bGx9LCJQYXJlbnRTdHlsZSI6bnVsbH0sIkR1cmF0aW9uU3R5bGUiOnsiJGlkIjoiNjM0IiwiRm9udFNldHRpbmdzIjp7IiRpZCI6IjYzNSIsIkZvbnRTaXplIjoxMCwiRm9udE5hbWUiOiJDYWxpYnJpIiwiSXNCb2xkIjpmYWxzZSwiSXNJdGFsaWMiOmZhbHNlLCJJc1VuZGVybGluZWQiOmZhbHNlLCJQYXJlbnRTdHlsZSI6bnVsbH0sIkF1dG9TaXplIjowLCJGb3JlZ3JvdW5kIjp7IiRyZWYiOiI5MyJ9LCJNYXhXaWR0aCI6MjAwLjAsIk1heEhlaWdodCI6IkluZmluaXR5IiwiU21hcnRGb3JlZ3JvdW5kSXNBY3RpdmUiOmZhbHNlLCJIb3Jpem9udGFsQWxpZ25tZW50IjowLCJWZXJ0aWNhbEFsaWdubWVudCI6MCwiU21hcnRGb3JlZ3JvdW5kIjpudWxsLCJCYWNrZ3JvdW5kRmlsbFR5cGUiOjAsIk1hcmdpbiI6eyIkcmVmIjoiOTUifSwiUGFkZGluZyI6eyIkcmVmIjoiOTYifSwiQmFja2dyb3VuZCI6eyIkcmVmIjoiOTcifSwiSXNWaXNpYmxlIjp0cnVlLCJXaWR0aCI6MC4wLCJIZWlnaHQiOjAuMCwiQm9yZGVyU3R5bGUiOnsiJGlkIjoiNjM2IiwiTGluZUNvbG9yIjpudWxsLCJMaW5lV2VpZ2h0IjowLjAsIkxpbmVUeXBlIjowLCJQYXJlbnRTdHlsZSI6bnVsbH0sIlBhcmVudFN0eWxlIjpudWxsfSwiSG9yaXpvbnRhbENvbm5lY3RvclN0eWxlIjp7IiRpZCI6IjYzNyIsIkxpbmVDb2xvciI6eyIkcmVmIjoiOTkifSwiTGluZVdlaWdodCI6MS4wLCJMaW5lVHlwZSI6MCwiUGFyZW50U3R5bGUiOm51bGx9LCJWZXJ0aWNhbENvbm5lY3RvclN0eWxlIjp7IiRpZCI6IjYzOCIsIkxpbmVDb2xvciI6eyIkcmVmIjoiMTAyIn0sIkxpbmVXZWlnaHQiOjAuMCwiTGluZVR5cGUiOjAsIlBhcmVudFN0eWxlIjpudWxsfSwiTWFyZ2luIjpudWxsLCJTdGFydERhdGVQb3NpdGlvbiI6NiwiRW5kRGF0ZVBvc2l0aW9uIjo2LCJEYXRlSXNWaXNpYmxlIjpmYWxzZSwiVGl0bGVQb3NpdGlvbiI6MiwiRHVyYXRpb25Qb3NpdGlvbiI6NiwiUGVyY2VudGFnZUNvbXBsZXRlZFBvc2l0aW9uIjo2LCJTcGFjaW5nIjozLCJJc0JlbG93VGltZWJhbmQiOnRydWUsIlBlcmNlbnRhZ2VDb21wbGV0ZVNoYXBlT3BhY2l0eSI6MzUsIlNoYXBlU3R5bGUiOnsiJGlkIjoiNjM5IiwiTWFyZ2luIjp7IiRyZWYiOiIxMDUifSwiUGFkZGluZyI6eyIkcmVmIjoiMTA2In0sIkJhY2tncm91bmQiOnsiJGlkIjoiNjQwIiwiQ29sb3IiOnsiJGlkIjoiNjQxIiwiQSI6MjU1LCJSIjoxMTEsIkciOjQ5LCJCIjoxNTJ9fSwiSXNWaXNpYmxlIjp0cnVlLCJXaWR0aCI6MC4wLCJIZWlnaHQiOjEwLjAsIkJvcmRlclN0eWxlIjp7IiRpZCI6IjY0MiIsIkxpbmVDb2xvciI6eyIkaWQiOiI2NDMiLCIkdHlwZSI6Ik5MUkUuQ29tbW9uLkRvbS5Tb2xpZENvbG9yQnJ1c2gsIE5MUkUuQ29tbW9uIiwiQ29sb3IiOnsiJGlkIjoiNjQ0IiwiQSI6MjU1LCJSIjoyNTUsIkciOjAsIkIiOjB9fSwiTGluZVdlaWdodCI6MC4wLCJMaW5lVHlwZSI6MCwiUGFyZW50U3R5bGUiOm51bGx9LCJQYXJlbnRTdHlsZSI6bnVsbH0sIlRpdGxlU3R5bGUiOnsiJGlkIjoiNjQ1IiwiRm9udFNldHRpbmdzIjp7IiRpZCI6IjY0NiIsIkZvbnRTaXplIjoxMSwiRm9udE5hbWUiOiJDYWxpYnJpIiwiSXNCb2xkIjp0cnVlLCJJc0l0YWxpYyI6ZmFsc2UsIklzVW5kZXJsaW5lZCI6ZmFsc2UsIlBhcmVudFN0eWxlIjpudWxsfSwiQXV0b1NpemUiOjAsIkZvcmVncm91bmQiOnsiJGlkIjoiNjQ3IiwiQ29sb3IiOnsiJGlkIjoiNjQ4IiwiQSI6MjU1LCJSIjoyNTUsIkciOjI1NSwiQiI6MjU1fX0sIk1heFdpZHRoIjo3MjAuMCwiTWF4SGVpZ2h0IjoiSW5maW5pdHkiLCJTbWFydEZvcmVncm91bmRJc0FjdGl2ZSI6ZmFsc2UsIkhvcml6b250YWxBbGlnbm1lbnQiOjEsIlZlcnRpY2FsQWxpZ25tZW50IjowLCJTbWFydEZvcmVncm91bmQiOm51bGwsIkJhY2tncm91bmRGaWxsVHlwZSI6MCwiTWFyZ2luIjp7IiRyZWYiOiIxMTYifSwiUGFkZGluZyI6eyIkcmVmIjoiMTE3In0sIkJhY2tncm91bmQiOnsiJGlkIjoiNjQ5IiwiQ29sb3IiOnsiJGlkIjoiNjUwIiwiQSI6MCwiUiI6MjU1LCJHIjoyNTUsIkIiOjI1NX19LCJJc1Zpc2libGUiOnRydWUsIldpZHRoIjowLjAsIkhlaWdodCI6MC4wLCJCb3JkZXJTdHlsZSI6eyIkaWQiOiI2NTEiLCJMaW5lQ29sb3IiOm51bGwsIkxpbmVXZWlnaHQiOjAuMCwiTGluZVR5cGUiOjAsIlBhcmVudFN0eWxlIjpudWxsfSwiUGFyZW50U3R5bGUiOm51bGx9LCJEYXRlU3R5bGUiOnsiJGlkIjoiNjUyIiwiRm9udFNldHRpbmdzIjp7IiRpZCI6IjY1MyIsIkZvbnRTaXplIjoxMCwiRm9udE5hbWUiOiJDYWxpYnJpIiwiSXNCb2xkIjpmYWxzZSwiSXNJdGFsaWMiOmZhbHNlLCJJc1VuZGVybGluZWQiOmZhbHNlLCJQYXJlbnRTdHlsZSI6bnVsbH0sIkF1dG9TaXplIjowLCJGb3JlZ3JvdW5kIjp7IiRpZCI6IjY1NCIsIkNvbG9yIjp7IiRpZCI6IjY1NSIsIkEiOjI1NSwiUiI6NjgsIkciOjg0LCJCIjoxMDZ9fSwiTWF4V2lkdGgiOjIwMC4wLCJNYXhIZWlnaHQiOiJJbmZpbml0eSIsIlNtYXJ0Rm9yZWdyb3VuZElzQWN0aXZlIjpmYWxzZSwiSG9yaXpvbnRhbEFsaWdubWVudCI6MiwiVmVydGljYWxBbGlnbm1lbnQiOjAsIlNtYXJ0Rm9yZWdyb3VuZCI6bnVsbCwiQmFja2dyb3VuZEZpbGxUeXBlIjowLCJNYXJnaW4iOnsiJHJlZiI6IjEyMyJ9LCJQYWRkaW5nIjp7IiRyZWYiOiIxMjQifSwiQmFja2dyb3VuZCI6eyIkaWQiOiI2NTYiLCJDb2xvciI6eyIkaWQiOiI2NTciLCJBIjowLCJSIjoyNTUsIkciOjI1NSwiQiI6MjU1fX0sIklzVmlzaWJsZSI6dHJ1ZSwiV2lkdGgiOjAuMCwiSGVpZ2h0IjowLjAsIkJvcmRlclN0eWxlIjp7IiRpZCI6IjY1OCIsIkxpbmVDb2xvciI6bnVsbCwiTGluZVdlaWdodCI6MC4wLCJMaW5lVHlwZSI6MCwiUGFyZW50U3R5bGUiOm51bGx9LCJQYXJlbnRTdHlsZSI6bnVsbH0sIkRhdGVGb3JtYXQiOnsiJGlkIjoiNjU5IiwiRm9ybWF0U3RyaW5nIjoiTU1NIGQiLCJTZXBhcmF0b3IiOiIvIiwiVXNlSW50ZXJuYXRpb25hbERhdGVGb3JtYXQiOmZhbHNlLCJEYXRlSXNWaXNpYmxlIjp0cnVlLCJUaW1lSXNWaXNpYmxlIjpmYWxzZSwiSG91ckRpZ2l0cyI6MSwiQW1QbURlc2lnbmF0b3IiOjIsIlRyaW0wME1pbnV0ZXMiOmZhbHNlLCJMYXN0S25vd25WaXNpYmlsaXR5U3RhdGUiOm51bGx9LCJXZWVrTnVtYmVyaW5nIjp7IiRpZCI6IjY2MCIsIkZvcm1hdCI6MCwiSXNWaXNpYmxlIjpmYWxzZSwiTGFzdEtub3duVmlzaWJpbGl0eVN0YXRlIjpmYWxzZX0sIklzVmlzaWJsZSI6dHJ1ZSwiUGFyZW50U3R5bGUiOm51bGx9LCJJbmRleCI6MCwiU21hcnREdXJhdGlvbkFjdGl2YXRlZCI6ZmFsc2UsIkRhdGVGb3JtYXQiOnsiJHJlZiI6IjY1OSJ9LCJXZWVrTnVtYmVyaW5nIjp7IiRpZCI6IjY2MSIsIkZvcm1hdCI6MCwiSXNWaXNpYmxlIjpmYWxzZSwiTGFzdEtub3duVmlzaWJpbGl0eVN0YXRlIjpmYWxzZX0sIklkIjoiYzNiMmIyZjktNDJhYS00Mjg0LWI1MmUtMTRhODNhYWM5NDg2IiwiSW1wb3J0SWQiOm51bGwsIlRpdGxlIjoiTG9ja2Rvd24iLCJOb3RlIjpudWxsLCJIeXBlcmxpbmsiOnsiJGlkIjoiNjYyIiwiQWRkcmVzcyI6bnVsbCwiU3ViQWRkcmVzcyI6bnVsbH0sIklzQ2hhbmdlZCI6ZmFsc2UsIklzTmV3IjpmYWxzZX19LHsiJGlkIjoiNjYzIiwiX2F0dGFjaGVkTWlsZXN0b25lcyI6W10sIlRhc2tEZWZpbml0aW9uIjp7IiRpZCI6IjY2NCIsIkdyb3VwTmFtZSI6IjQ4NGI2ZTA3LTQyZGItNGNjYS05NzkyLWVlYWE5NmE0NTFkMiIsIlN0YXJ0RGF0ZSI6IjIwMjAtMDItMDNUMDA6MDA6MDBaIiwiRW5kRGF0ZSI6IjIwMjAtMDYtMTBUMjM6NTk6MDBaIiwiUGVyY2VudGFnZUNvbXBsZXRlIjpudWxsLCJTdHlsZSI6eyIkaWQiOiI2NjUiLCJTaGFwZSI6MSwiU2hhcGVUaGlja25lc3MiOjAsIkR1cmF0aW9uRm9ybWF0IjowLCJJbmNsdWRlTm9uV29ya2luZ0RheXNJbkR1cmF0aW9uIjpmYWxzZSwiUGVyY2VudGFnZUNvbXBsZXRlU3R5bGUiOnsiJGlkIjoiNjY2IiwiRm9udFNldHRpbmdzIjp7IiRpZCI6IjY2NyIsIkZvbnRTaXplIjoxMCwiRm9udE5hbWUiOiJDYWxpYnJpIiwiSXNCb2xkIjpmYWxzZSwiSXNJdGFsaWMiOmZhbHNlLCJJc1VuZGVybGluZWQiOmZhbHNlLCJQYXJlbnRTdHlsZSI6bnVsbH0sIkF1dG9TaXplIjowLCJGb3JlZ3JvdW5kIjp7IiRyZWYiOiI4NiJ9LCJNYXhXaWR0aCI6MjAwLjAsIk1heEhlaWdodCI6IkluZmluaXR5IiwiU21hcnRGb3JlZ3JvdW5kSXNBY3RpdmUiOmZhbHNlLCJIb3Jpem9udGFsQWxpZ25tZW50IjowLCJWZXJ0aWNhbEFsaWdubWVudCI6MCwiU21hcnRGb3JlZ3JvdW5kIjpudWxsLCJCYWNrZ3JvdW5kRmlsbFR5cGUiOjAsIk1hcmdpbiI6eyIkcmVmIjoiODgifSwiUGFkZGluZyI6eyIkcmVmIjoiODkifSwiQmFja2dyb3VuZCI6eyIkcmVmIjoiOTAifSwiSXNWaXNpYmxlIjp0cnVlLCJXaWR0aCI6MC4wLCJIZWlnaHQiOjAuMCwiQm9yZGVyU3R5bGUiOnsiJGlkIjoiNjY4IiwiTGluZUNvbG9yIjpudWxsLCJMaW5lV2VpZ2h0IjowLjAsIkxpbmVUeXBlIjowLCJQYXJlbnRTdHlsZSI6bnVsbH0sIlBhcmVudFN0eWxlIjpudWxsfSwiRHVyYXRpb25TdHlsZSI6eyIkaWQiOiI2NjkiLCJGb250U2V0dGluZ3MiOnsiJGlkIjoiNjcwIiwiRm9udFNpemUiOjEwLCJGb250TmFtZSI6IkNhbGlicmkiLCJJc0JvbGQiOmZhbHNlLCJJc0l0YWxpYyI6ZmFsc2UsIklzVW5kZXJsaW5lZCI6ZmFsc2UsIlBhcmVudFN0eWxlIjpudWxsfSwiQXV0b1NpemUiOjAsIkZvcmVncm91bmQiOnsiJHJlZiI6IjkzIn0sIk1heFdpZHRoIjoyMDAuMCwiTWF4SGVpZ2h0IjoiSW5maW5pdHkiLCJTbWFydEZvcmVncm91bmRJc0FjdGl2ZSI6ZmFsc2UsIkhvcml6b250YWxBbGlnbm1lbnQiOjAsIlZlcnRpY2FsQWxpZ25tZW50IjowLCJTbWFydEZvcmVncm91bmQiOm51bGwsIkJhY2tncm91bmRGaWxsVHlwZSI6MCwiTWFyZ2luIjp7IiRyZWYiOiI5NSJ9LCJQYWRkaW5nIjp7IiRyZWYiOiI5NiJ9LCJCYWNrZ3JvdW5kIjp7IiRyZWYiOiI5NyJ9LCJJc1Zpc2libGUiOnRydWUsIldpZHRoIjowLjAsIkhlaWdodCI6MC4wLCJCb3JkZXJTdHlsZSI6eyIkaWQiOiI2NzEiLCJMaW5lQ29sb3IiOm51bGwsIkxpbmVXZWlnaHQiOjAuMCwiTGluZVR5cGUiOjAsIlBhcmVudFN0eWxlIjpudWxsfSwiUGFyZW50U3R5bGUiOm51bGx9LCJIb3Jpem9udGFsQ29ubmVjdG9yU3R5bGUiOnsiJGlkIjoiNjcyIiwiTGluZUNvbG9yIjp7IiRyZWYiOiI5OSJ9LCJMaW5lV2VpZ2h0IjoxLjAsIkxpbmVUeXBlIjowLCJQYXJlbnRTdHlsZSI6bnVsbH0sIlZlcnRpY2FsQ29ubmVjdG9yU3R5bGUiOnsiJGlkIjoiNjczIiwiTGluZUNvbG9yIjp7IiRyZWYiOiIxMDIifSwiTGluZVdlaWdodCI6MC4wLCJMaW5lVHlwZSI6MCwiUGFyZW50U3R5bGUiOm51bGx9LCJNYXJnaW4iOm51bGwsIlN0YXJ0RGF0ZVBvc2l0aW9uIjo2LCJFbmREYXRlUG9zaXRpb24iOjYsIkRhdGVJc1Zpc2libGUiOmZhbHNlLCJUaXRsZVBvc2l0aW9uIjoyLCJEdXJhdGlvblBvc2l0aW9uIjo2LCJQZXJjZW50YWdlQ29tcGxldGVkUG9zaXRpb24iOjYsIlNwYWNpbmciOjMsIklzQmVsb3dUaW1lYmFuZCI6dHJ1ZSwiUGVyY2VudGFnZUNvbXBsZXRlU2hhcGVPcGFjaXR5IjozNSwiU2hhcGVTdHlsZSI6eyIkaWQiOiI2NzQiLCJNYXJnaW4iOnsiJHJlZiI6IjEwNSJ9LCJQYWRkaW5nIjp7IiRyZWYiOiIxMDYifSwiQmFja2dyb3VuZCI6eyIkaWQiOiI2NzUiLCJDb2xvciI6eyIkaWQiOiI2NzYiLCJBIjoyNTUsIlIiOjIzNywiRyI6MTI1LCJCIjo0OX19LCJJc1Zpc2libGUiOnRydWUsIldpZHRoIjowLjAsIkhlaWdodCI6MTAuMCwiQm9yZGVyU3R5bGUiOnsiJGlkIjoiNjc3IiwiTGluZUNvbG9yIjp7IiRyZWYiOiI2NDMifSwiTGluZVdlaWdodCI6MC4wLCJMaW5lVHlwZSI6MCwiUGFyZW50U3R5bGUiOm51bGx9LCJQYXJlbnRTdHlsZSI6bnVsbH0sIlRpdGxlU3R5bGUiOnsiJGlkIjoiNjc4IiwiRm9udFNldHRpbmdzIjp7IiRpZCI6IjY3OSIsIkZvbnRTaXplIjoxMSwiRm9udE5hbWUiOiJDYWxpYnJpIiwiSXNCb2xkIjp0cnVlLCJJc0l0YWxpYyI6ZmFsc2UsIklzVW5kZXJsaW5lZCI6ZmFsc2UsIlBhcmVudFN0eWxlIjpudWxsfSwiQXV0b1NpemUiOjAsIkZvcmVncm91bmQiOnsiJGlkIjoiNjgwIiwiQ29sb3IiOnsiJGlkIjoiNjgxIiwiQSI6MjU1LCJSIjowLCJHIjowLCJCIjowfX0sIk1heFdpZHRoIjo3MjAuMCwiTWF4SGVpZ2h0IjoiSW5maW5pdHkiLCJTbWFydEZvcmVncm91bmRJc0FjdGl2ZSI6ZmFsc2UsIkhvcml6b250YWxBbGlnbm1lbnQiOjEsIlZlcnRpY2FsQWxpZ25tZW50IjowLCJTbWFydEZvcmVncm91bmQiOm51bGwsIkJhY2tncm91bmRGaWxsVHlwZSI6MCwiTWFyZ2luIjp7IiRyZWYiOiIxMTYifSwiUGFkZGluZyI6eyIkcmVmIjoiMTE3In0sIkJhY2tncm91bmQiOnsiJGlkIjoiNjgyIiwiQ29sb3IiOnsiJGlkIjoiNjgzIiwiQSI6MCwiUiI6MjU1LCJHIjoyNTUsIkIiOjI1NX19LCJJc1Zpc2libGUiOnRydWUsIldpZHRoIjowLjAsIkhlaWdodCI6MC4wLCJCb3JkZXJTdHlsZSI6eyIkaWQiOiI2ODQiLCJMaW5lQ29sb3IiOm51bGwsIkxpbmVXZWlnaHQiOjAuMCwiTGluZVR5cGUiOjAsIlBhcmVudFN0eWxlIjpudWxsfSwiUGFyZW50U3R5bGUiOm51bGx9LCJEYXRlU3R5bGUiOnsiJGlkIjoiNjg1IiwiRm9udFNldHRpbmdzIjp7IiRpZCI6IjY4NiIsIkZvbnRTaXplIjoxMCwiRm9udE5hbWUiOiJDYWxpYnJpIiwiSXNCb2xkIjpmYWxzZSwiSXNJdGFsaWMiOmZhbHNlLCJJc1VuZGVybGluZWQiOmZhbHNlLCJQYXJlbnRTdHlsZSI6bnVsbH0sIkF1dG9TaXplIjowLCJGb3JlZ3JvdW5kIjp7IiRpZCI6IjY4NyIsIkNvbG9yIjp7IiRpZCI6IjY4OCIsIkEiOjI1NSwiUiI6NjgsIkciOjg0LCJCIjoxMDZ9fSwiTWF4V2lkdGgiOjIwMC4wLCJNYXhIZWlnaHQiOiJJbmZpbml0eSIsIlNtYXJ0Rm9yZWdyb3VuZElzQWN0aXZlIjpmYWxzZSwiSG9yaXpvbnRhbEFsaWdubWVudCI6MiwiVmVydGljYWxBbGlnbm1lbnQiOjAsIlNtYXJ0Rm9yZWdyb3VuZCI6bnVsbCwiQmFja2dyb3VuZEZpbGxUeXBlIjowLCJNYXJnaW4iOnsiJHJlZiI6IjEyMyJ9LCJQYWRkaW5nIjp7IiRyZWYiOiIxMjQifSwiQmFja2dyb3VuZCI6eyIkaWQiOiI2ODkiLCJDb2xvciI6eyIkaWQiOiI2OTAiLCJBIjowLCJSIjoyNTUsIkciOjI1NSwiQiI6MjU1fX0sIklzVmlzaWJsZSI6dHJ1ZSwiV2lkdGgiOjAuMCwiSGVpZ2h0IjowLjAsIkJvcmRlclN0eWxlIjp7IiRpZCI6IjY5MSIsIkxpbmVDb2xvciI6bnVsbCwiTGluZVdlaWdodCI6MC4wLCJMaW5lVHlwZSI6MCwiUGFyZW50U3R5bGUiOm51bGx9LCJQYXJlbnRTdHlsZSI6bnVsbH0sIkRhdGVGb3JtYXQiOnsiJHJlZiI6IjY1OSJ9LCJXZWVrTnVtYmVyaW5nIjp7IiRpZCI6IjY5MiIsIkZvcm1hdCI6MCwiSXNWaXNpYmxlIjpmYWxzZSwiTGFzdEtub3duVmlzaWJpbGl0eVN0YXRlIjpmYWxzZX0sIklzVmlzaWJsZSI6dHJ1ZSwiUGFyZW50U3R5bGUiOm51bGx9LCJJbmRleCI6MSwiU21hcnREdXJhdGlvbkFjdGl2YXRlZCI6ZmFsc2UsIkRhdGVGb3JtYXQiOnsiJHJlZiI6IjY1OSJ9LCJXZWVrTnVtYmVyaW5nIjp7IiRpZCI6IjY5MyIsIkZvcm1hdCI6MCwiSXNWaXNpYmxlIjpmYWxzZSwiTGFzdEtub3duVmlzaWJpbGl0eVN0YXRlIjpmYWxzZX0sIklkIjoiYzIwYmZhY2EtODAyOS00NmZhLTg4NDYtNGU0ODc4MWVhOWNkIiwiSW1wb3J0SWQiOm51bGwsIlRpdGxlIjoiSVJCIiwiTm90ZSI6bnVsbCwiSHlwZXJsaW5rIjp7IiRpZCI6IjY5NCIsIkFkZHJlc3MiOm51bGwsIlN1YkFkZHJlc3MiOm51bGx9LCJJc0NoYW5nZWQiOmZhbHNlLCJJc05ldyI6ZmFsc2V9fSx7IiRpZCI6IjY5NSIsIl9hdHRhY2hlZE1pbGVzdG9uZXMiOltdLCJUYXNrRGVmaW5pdGlvbiI6eyIkaWQiOiI2OTYiLCJHcm91cE5hbWUiOiI0ODRiNmUwNy00MmRiLTRjY2EtOTc5Mi1lZWFhOTZhNDUxZDIiLCJTdGFydERhdGUiOiIyMDIwLTA3LTIwVDAwOjAwOjAwWiIsIkVuZERhdGUiOiIyMDIwLTA5LTI5VDIzOjU5OjAwWiIsIlBlcmNlbnRhZ2VDb21wbGV0ZSI6bnVsbCwiU3R5bGUiOnsiJGlkIjoiNjk3IiwiU2hhcGUiOjEsIlNoYXBlVGhpY2tuZXNzIjowLCJEdXJhdGlvbkZvcm1hdCI6MCwiSW5jbHVkZU5vbldvcmtpbmdEYXlzSW5EdXJhdGlvbiI6ZmFsc2UsIlBlcmNlbnRhZ2VDb21wbGV0ZVN0eWxlIjp7IiRpZCI6IjY5OCIsIkZvbnRTZXR0aW5ncyI6eyIkaWQiOiI2OTkiLCJGb250U2l6ZSI6MTAsIkZvbnROYW1lIjoiQ2FsaWJyaSIsIklzQm9sZCI6ZmFsc2UsIklzSXRhbGljIjpmYWxzZSwiSXNVbmRlcmxpbmVkIjpmYWxzZSwiUGFyZW50U3R5bGUiOm51bGx9LCJBdXRvU2l6ZSI6MCwiRm9yZWdyb3VuZCI6eyIkcmVmIjoiODYifSwiTWF4V2lkdGgiOjIwMC4wLCJNYXhIZWlnaHQiOiJJbmZpbml0eSIsIlNtYXJ0Rm9yZWdyb3VuZElzQWN0aXZlIjpmYWxzZSwiSG9yaXpvbnRhbEFsaWdubWVudCI6MCwiVmVydGljYWxBbGlnbm1lbnQiOjAsIlNtYXJ0Rm9yZWdyb3VuZCI6bnVsbCwiQmFja2dyb3VuZEZpbGxUeXBlIjowLCJNYXJnaW4iOnsiJHJlZiI6Ijg4In0sIlBhZGRpbmciOnsiJHJlZiI6Ijg5In0sIkJhY2tncm91bmQiOnsiJHJlZiI6IjkwIn0sIklzVmlzaWJsZSI6dHJ1ZSwiV2lkdGgiOjAuMCwiSGVpZ2h0IjowLjAsIkJvcmRlclN0eWxlIjp7IiRpZCI6IjcwMCIsIkxpbmVDb2xvciI6bnVsbCwiTGluZVdlaWdodCI6MC4wLCJMaW5lVHlwZSI6MCwiUGFyZW50U3R5bGUiOm51bGx9LCJQYXJlbnRTdHlsZSI6bnVsbH0sIkR1cmF0aW9uU3R5bGUiOnsiJGlkIjoiNzAxIiwiRm9udFNldHRpbmdzIjp7IiRpZCI6IjcwMiIsIkZvbnRTaXplIjoxMCwiRm9udE5hbWUiOiJDYWxpYnJpIiwiSXNCb2xkIjpmYWxzZSwiSXNJdGFsaWMiOmZhbHNlLCJJc1VuZGVybGluZWQiOmZhbHNlLCJQYXJlbnRTdHlsZSI6bnVsbH0sIkF1dG9TaXplIjowLCJGb3JlZ3JvdW5kIjp7IiRyZWYiOiI5MyJ9LCJNYXhXaWR0aCI6MjAwLjAsIk1heEhlaWdodCI6IkluZmluaXR5IiwiU21hcnRGb3JlZ3JvdW5kSXNBY3RpdmUiOmZhbHNlLCJIb3Jpem9udGFsQWxpZ25tZW50IjowLCJWZXJ0aWNhbEFsaWdubWVudCI6MCwiU21hcnRGb3JlZ3JvdW5kIjpudWxsLCJCYWNrZ3JvdW5kRmlsbFR5cGUiOjAsIk1hcmdpbiI6eyIkcmVmIjoiOTUifSwiUGFkZGluZyI6eyIkcmVmIjoiOTYifSwiQmFja2dyb3VuZCI6eyIkcmVmIjoiOTcifSwiSXNWaXNpYmxlIjp0cnVlLCJXaWR0aCI6MC4wLCJIZWlnaHQiOjAuMCwiQm9yZGVyU3R5bGUiOnsiJGlkIjoiNzAzIiwiTGluZUNvbG9yIjpudWxsLCJMaW5lV2VpZ2h0IjowLjAsIkxpbmVUeXBlIjowLCJQYXJlbnRTdHlsZSI6bnVsbH0sIlBhcmVudFN0eWxlIjpudWxsfSwiSG9yaXpvbnRhbENvbm5lY3RvclN0eWxlIjp7IiRpZCI6IjcwNCIsIkxpbmVDb2xvciI6eyIkcmVmIjoiOTkifSwiTGluZVdlaWdodCI6MS4wLCJMaW5lVHlwZSI6MCwiUGFyZW50U3R5bGUiOm51bGx9LCJWZXJ0aWNhbENvbm5lY3RvclN0eWxlIjp7IiRpZCI6IjcwNSIsIkxpbmVDb2xvciI6eyIkcmVmIjoiMTAyIn0sIkxpbmVXZWlnaHQiOjAuMCwiTGluZVR5cGUiOjAsIlBhcmVudFN0eWxlIjpudWxsfSwiTWFyZ2luIjpudWxsLCJTdGFydERhdGVQb3NpdGlvbiI6NiwiRW5kRGF0ZVBvc2l0aW9uIjo2LCJEYXRlSXNWaXNpYmxlIjpmYWxzZSwiVGl0bGVQb3NpdGlvbiI6MiwiRHVyYXRpb25Qb3NpdGlvbiI6NiwiUGVyY2VudGFnZUNvbXBsZXRlZFBvc2l0aW9uIjo2LCJTcGFjaW5nIjozLCJJc0JlbG93VGltZWJhbmQiOnRydWUsIlBlcmNlbnRhZ2VDb21wbGV0ZVNoYXBlT3BhY2l0eSI6MzUsIlNoYXBlU3R5bGUiOnsiJGlkIjoiNzA2IiwiTWFyZ2luIjp7IiRyZWYiOiIxMDUifSwiUGFkZGluZyI6eyIkcmVmIjoiMTA2In0sIkJhY2tncm91bmQiOnsiJGlkIjoiNzA3IiwiQ29sb3IiOnsiJGlkIjoiNzA4IiwiQSI6MjU1LCJSIjowLCJHIjoxMTQsIkIiOjE4OH19LCJJc1Zpc2libGUiOnRydWUsIldpZHRoIjowLjAsIkhlaWdodCI6MTAuMCwiQm9yZGVyU3R5bGUiOnsiJGlkIjoiNzA5IiwiTGluZUNvbG9yIjp7IiRyZWYiOiI2NDMifSwiTGluZVdlaWdodCI6MC4wLCJMaW5lVHlwZSI6MCwiUGFyZW50U3R5bGUiOm51bGx9LCJQYXJlbnRTdHlsZSI6bnVsbH0sIlRpdGxlU3R5bGUiOnsiJGlkIjoiNzEwIiwiRm9udFNldHRpbmdzIjp7IiRpZCI6IjcxMSIsIkZvbnRTaXplIjoxMSwiRm9udE5hbWUiOiJDYWxpYnJpIiwiSXNCb2xkIjp0cnVlLCJJc0l0YWxpYyI6ZmFsc2UsIklzVW5kZXJsaW5lZCI6ZmFsc2UsIlBhcmVudFN0eWxlIjpudWxsfSwiQXV0b1NpemUiOjAsIkZvcmVncm91bmQiOnsiJGlkIjoiNzEyIiwiQ29sb3IiOnsiJGlkIjoiNzEzIiwiQSI6MjU1LCJSIjowLCJHIjowLCJCIjowfX0sIk1heFdpZHRoIjo3MjAuMCwiTWF4SGVpZ2h0IjoiSW5maW5pdHkiLCJTbWFydEZvcmVncm91bmRJc0FjdGl2ZSI6ZmFsc2UsIkhvcml6b250YWxBbGlnbm1lbnQiOjEsIlZlcnRpY2FsQWxpZ25tZW50IjowLCJTbWFydEZvcmVncm91bmQiOm51bGwsIkJhY2tncm91bmRGaWxsVHlwZSI6MCwiTWFyZ2luIjp7IiRyZWYiOiIxMTYifSwiUGFkZGluZyI6eyIkcmVmIjoiMTE3In0sIkJhY2tncm91bmQiOnsiJGlkIjoiNzE0IiwiQ29sb3IiOnsiJGlkIjoiNzE1IiwiQSI6MCwiUiI6MjU1LCJHIjoyNTUsIkIiOjI1NX19LCJJc1Zpc2libGUiOnRydWUsIldpZHRoIjowLjAsIkhlaWdodCI6MC4wLCJCb3JkZXJTdHlsZSI6eyIkaWQiOiI3MTYiLCJMaW5lQ29sb3IiOm51bGwsIkxpbmVXZWlnaHQiOjAuMCwiTGluZVR5cGUiOjAsIlBhcmVudFN0eWxlIjpudWxsfSwiUGFyZW50U3R5bGUiOm51bGx9LCJEYXRlU3R5bGUiOnsiJGlkIjoiNzE3IiwiRm9udFNldHRpbmdzIjp7IiRpZCI6IjcxOCIsIkZvbnRTaXplIjoxMCwiRm9udE5hbWUiOiJDYWxpYnJpIiwiSXNCb2xkIjpmYWxzZSwiSXNJdGFsaWMiOmZhbHNlLCJJc1VuZGVybGluZWQiOmZhbHNlLCJQYXJlbnRTdHlsZSI6bnVsbH0sIkF1dG9TaXplIjowLCJGb3JlZ3JvdW5kIjp7IiRpZCI6IjcxOSIsIkNvbG9yIjp7IiRpZCI6IjcyMCIsIkEiOjI1NSwiUiI6NjgsIkciOjg0LCJCIjoxMDZ9fSwiTWF4V2lkdGgiOjIwMC4wLCJNYXhIZWlnaHQiOiJJbmZpbml0eSIsIlNtYXJ0Rm9yZWdyb3VuZElzQWN0aXZlIjpmYWxzZSwiSG9yaXpvbnRhbEFsaWdubWVudCI6MiwiVmVydGljYWxBbGlnbm1lbnQiOjAsIlNtYXJ0Rm9yZWdyb3VuZCI6bnVsbCwiQmFja2dyb3VuZEZpbGxUeXBlIjowLCJNYXJnaW4iOnsiJHJlZiI6IjEyMyJ9LCJQYWRkaW5nIjp7IiRyZWYiOiIxMjQifSwiQmFja2dyb3VuZCI6eyIkaWQiOiI3MjEiLCJDb2xvciI6eyIkaWQiOiI3MjIiLCJBIjowLCJSIjoyNTUsIkciOjI1NSwiQiI6MjU1fX0sIklzVmlzaWJsZSI6dHJ1ZSwiV2lkdGgiOjAuMCwiSGVpZ2h0IjowLjAsIkJvcmRlclN0eWxlIjp7IiRpZCI6IjcyMyIsIkxpbmVDb2xvciI6bnVsbCwiTGluZVdlaWdodCI6MC4wLCJMaW5lVHlwZSI6MCwiUGFyZW50U3R5bGUiOm51bGx9LCJQYXJlbnRTdHlsZSI6bnVsbH0sIkRhdGVGb3JtYXQiOnsiJHJlZiI6IjY1OSJ9LCJXZWVrTnVtYmVyaW5nIjp7IiRpZCI6IjcyNCIsIkZvcm1hdCI6MCwiSXNWaXNpYmxlIjpmYWxzZSwiTGFzdEtub3duVmlzaWJpbGl0eVN0YXRlIjpmYWxzZX0sIklzVmlzaWJsZSI6dHJ1ZSwiUGFyZW50U3R5bGUiOm51bGx9LCJJbmRleCI6MiwiU21hcnREdXJhdGlvbkFjdGl2YXRlZCI6ZmFsc2UsIkRhdGVGb3JtYXQiOnsiJHJlZiI6IjY1OSJ9LCJXZWVrTnVtYmVyaW5nIjp7IiRpZCI6IjcyNSIsIkZvcm1hdCI6MCwiSXNWaXNpYmxlIjpmYWxzZSwiTGFzdEtub3duVmlzaWJpbGl0eVN0YXRlIjpmYWxzZX0sIklkIjoiN2JiZDdiNzYtMWFlYS00ZTY5LTg1MWUtOGExMjRmMThjODIzIiwiSW1wb3J0SWQiOm51bGwsIlRpdGxlIjoiTU9IRUMiLCJOb3RlIjpudWxsLCJIeXBlcmxpbmsiOnsiJGlkIjoiNzI2IiwiQWRkcmVzcyI6bnVsbCwiU3ViQWRkcmVzcyI6bnVsbH0sIklzQ2hhbmdlZCI6ZmFsc2UsIklzTmV3IjpmYWxzZX19LHsiJGlkIjoiNzI3IiwiX2F0dGFjaGVkTWlsZXN0b25lcyI6W10sIlRhc2tEZWZpbml0aW9uIjp7IiRpZCI6IjcyOCIsIkdyb3VwTmFtZSI6bnVsbCwiU3RhcnREYXRlIjoiMjAyMC0xMC0yMVQyMzo1OTowMFoiLCJFbmREYXRlIjoiMjAyMS0wMS0xNVQyMzo1OTowMFoiLCJQZXJjZW50YWdlQ29tcGxldGUiOm51bGwsIlN0eWxlIjp7IiRpZCI6IjcyOSIsIlNoYXBlIjo1LCJTaGFwZVRoaWNrbmVzcyI6MCwiRHVyYXRpb25Gb3JtYXQiOjAsIkluY2x1ZGVOb25Xb3JraW5nRGF5c0luRHVyYXRpb24iOmZhbHNlLCJQZXJjZW50YWdlQ29tcGxldGVTdHlsZSI6eyIkaWQiOiI3MzAiLCJGb250U2V0dGluZ3MiOnsiJGlkIjoiNzMxIiwiRm9udFNpemUiOjEwLCJGb250TmFtZSI6IkNhbGlicmkiLCJJc0JvbGQiOmZhbHNlLCJJc0l0YWxpYyI6ZmFsc2UsIklzVW5kZXJsaW5lZCI6ZmFsc2UsIlBhcmVudFN0eWxlIjpudWxsfSwiQXV0b1NpemUiOjAsIkZvcmVncm91bmQiOnsiJHJlZiI6Ijg2In0sIk1heFdpZHRoIjoyMDAuMCwiTWF4SGVpZ2h0IjoiSW5maW5pdHkiLCJTbWFydEZvcmVncm91bmRJc0FjdGl2ZSI6ZmFsc2UsIkhvcml6b250YWxBbGlnbm1lbnQiOjAsIlZlcnRpY2FsQWxpZ25tZW50IjowLCJTbWFydEZvcmVncm91bmQiOm51bGwsIkJhY2tncm91bmRGaWxsVHlwZSI6MCwiTWFyZ2luIjp7IiRyZWYiOiI4OCJ9LCJQYWRkaW5nIjp7IiRyZWYiOiI4OSJ9LCJCYWNrZ3JvdW5kIjp7IiRyZWYiOiI5MCJ9LCJJc1Zpc2libGUiOnRydWUsIldpZHRoIjowLjAsIkhlaWdodCI6MC4wLCJCb3JkZXJTdHlsZSI6eyIkaWQiOiI3MzIiLCJMaW5lQ29sb3IiOm51bGwsIkxpbmVXZWlnaHQiOjAuMCwiTGluZVR5cGUiOjAsIlBhcmVudFN0eWxlIjpudWxsfSwiUGFyZW50U3R5bGUiOm51bGx9LCJEdXJhdGlvblN0eWxlIjp7IiRpZCI6IjczMyIsIkZvbnRTZXR0aW5ncyI6eyIkaWQiOiI3MzQiLCJGb250U2l6ZSI6MTAsIkZvbnROYW1lIjoiQ2FsaWJyaSIsIklzQm9sZCI6ZmFsc2UsIklzSXRhbGljIjpmYWxzZSwiSXNVbmRlcmxpbmVkIjpmYWxzZSwiUGFyZW50U3R5bGUiOm51bGx9LCJBdXRvU2l6ZSI6MCwiRm9yZWdyb3VuZCI6eyIkcmVmIjoiOTMifSwiTWF4V2lkdGgiOjIwMC4wLCJNYXhIZWlnaHQiOiJJbmZpbml0eSIsIlNtYXJ0Rm9yZWdyb3VuZElzQWN0aXZlIjpmYWxzZSwiSG9yaXpvbnRhbEFsaWdubWVudCI6MCwiVmVydGljYWxBbGlnbm1lbnQiOjAsIlNtYXJ0Rm9yZWdyb3VuZCI6bnVsbCwiQmFja2dyb3VuZEZpbGxUeXBlIjowLCJNYXJnaW4iOnsiJHJlZiI6Ijk1In0sIlBhZGRpbmciOnsiJHJlZiI6Ijk2In0sIkJhY2tncm91bmQiOnsiJHJlZiI6Ijk3In0sIklzVmlzaWJsZSI6dHJ1ZSwiV2lkdGgiOjAuMCwiSGVpZ2h0IjowLjAsIkJvcmRlclN0eWxlIjp7IiRpZCI6IjczNSIsIkxpbmVDb2xvciI6bnVsbCwiTGluZVdlaWdodCI6MC4wLCJMaW5lVHlwZSI6MCwiUGFyZW50U3R5bGUiOm51bGx9LCJQYXJlbnRTdHlsZSI6bnVsbH0sIkhvcml6b250YWxDb25uZWN0b3JTdHlsZSI6eyIkaWQiOiI3MzYiLCJMaW5lQ29sb3IiOnsiJHJlZiI6Ijk5In0sIkxpbmVXZWlnaHQiOjEuMCwiTGluZVR5cGUiOjAsIlBhcmVudFN0eWxlIjpudWxsfSwiVmVydGljYWxDb25uZWN0b3JTdHlsZSI6eyIkaWQiOiI3MzciLCJMaW5lQ29sb3IiOnsiJHJlZiI6IjEwMiJ9LCJMaW5lV2VpZ2h0IjowLjAsIkxpbmVUeXBlIjowLCJQYXJlbnRTdHlsZSI6bnVsbH0sIk1hcmdpbiI6bnVsbCwiU3RhcnREYXRlUG9zaXRpb24iOjMsIkVuZERhdGVQb3NpdGlvbiI6MywiRGF0ZUlzVmlzaWJsZSI6dHJ1ZSwiVGl0bGVQb3NpdGlvbiI6NCwiRHVyYXRpb25Qb3NpdGlvbiI6NiwiUGVyY2VudGFnZUNvbXBsZXRlZFBvc2l0aW9uIjo2LCJTcGFjaW5nIjozLCJJc0JlbG93VGltZWJhbmQiOnRydWUsIlBlcmNlbnRhZ2VDb21wbGV0ZVNoYXBlT3BhY2l0eSI6MzUsIlNoYXBlU3R5bGUiOnsiJGlkIjoiNzM4IiwiTWFyZ2luIjp7IiRyZWYiOiIxMDUifSwiUGFkZGluZyI6eyIkcmVmIjoiMTA2In0sIkJhY2tncm91bmQiOnsiJGlkIjoiNzM5IiwiQ29sb3IiOnsiJGlkIjoiNzQwIiwiQSI6MjU1LCJSIjoyMzQsIkciOjIyLCJCIjozMH19LCJJc1Zpc2libGUiOnRydWUsIldpZHRoIjowLjAsIkhlaWdodCI6MTAuMCwiQm9yZGVyU3R5bGUiOnsiJGlkIjoiNzQxIiwiTGluZUNvbG9yIjp7IiRyZWYiOiIxMTAifSwiTGluZVdlaWdodCI6MC4wLCJMaW5lVHlwZSI6MCwiUGFyZW50U3R5bGUiOm51bGx9LCJQYXJlbnRTdHlsZSI6bnVsbH0sIlRpdGxlU3R5bGUiOnsiJGlkIjoiNzQyIiwiRm9udFNldHRpbmdzIjp7IiRpZCI6Ijc0MyIsIkZvbnRTaXplIjoxMSwiRm9udE5hbWUiOiJDYWxpYnJpIiwiSXNCb2xkIjp0cnVlLCJJc0l0YWxpYyI6ZmFsc2UsIklzVW5kZXJsaW5lZCI6ZmFsc2UsIlBhcmVudFN0eWxlIjpudWxsfSwiQXV0b1NpemUiOjAsIkZvcmVncm91bmQiOnsiJHJlZiI6IjExNCJ9LCJNYXhXaWR0aCI6NzIwLjAsIk1heEhlaWdodCI6IkluZmluaXR5IiwiU21hcnRGb3JlZ3JvdW5kSXNBY3RpdmUiOmZhbHNlLCJIb3Jpem9udGFsQWxpZ25tZW50IjowLCJWZXJ0aWNhbEFsaWdubWVudCI6MCwiU21hcnRGb3JlZ3JvdW5kIjpudWxsLCJCYWNrZ3JvdW5kRmlsbFR5cGUiOjAsIk1hcmdpbiI6eyIkcmVmIjoiMTE2In0sIlBhZGRpbmciOnsiJHJlZiI6IjExNyJ9LCJCYWNrZ3JvdW5kIjp7IiRyZWYiOiIxMTgifSwiSXNWaXNpYmxlIjp0cnVlLCJXaWR0aCI6MC4wLCJIZWlnaHQiOjAuMCwiQm9yZGVyU3R5bGUiOnsiJGlkIjoiNzQ0IiwiTGluZUNvbG9yIjpudWxsLCJMaW5lV2VpZ2h0IjowLjAsIkxpbmVUeXBlIjowLCJQYXJlbnRTdHlsZSI6bnVsbH0sIlBhcmVudFN0eWxlIjpudWxsfSwiRGF0ZVN0eWxlIjp7IiRpZCI6Ijc0NSIsIkZvbnRTZXR0aW5ncyI6eyIkaWQiOiI3NDYiLCJGb250U2l6ZSI6MTAsIkZvbnROYW1lIjoiQ2FsaWJyaSIsIklzQm9sZCI6ZmFsc2UsIklzSXRhbGljIjpmYWxzZSwiSXNVbmRlcmxpbmVkIjpmYWxzZSwiUGFyZW50U3R5bGUiOm51bGx9LCJBdXRvU2l6ZSI6MCwiRm9yZWdyb3VuZCI6eyIkcmVmIjoiMTIxIn0sIk1heFdpZHRoIjoyMDAuMCwiTWF4SGVpZ2h0IjoiSW5maW5pdHkiLCJTbWFydEZvcmVncm91bmRJc0FjdGl2ZSI6ZmFsc2UsIkhvcml6b250YWxBbGlnbm1lbnQiOjIsIlZlcnRpY2FsQWxpZ25tZW50IjowLCJTbWFydEZvcmVncm91bmQiOm51bGwsIkJhY2tncm91bmRGaWxsVHlwZSI6MCwiTWFyZ2luIjp7IiRyZWYiOiIxMjMifSwiUGFkZGluZyI6eyIkcmVmIjoiMTI0In0sIkJhY2tncm91bmQiOnsiJHJlZiI6IjEyNSJ9LCJJc1Zpc2libGUiOnRydWUsIldpZHRoIjowLjAsIkhlaWdodCI6MC4wLCJCb3JkZXJTdHlsZSI6eyIkaWQiOiI3NDciLCJMaW5lQ29sb3IiOm51bGwsIkxpbmVXZWlnaHQiOjAuMCwiTGluZVR5cGUiOjAsIlBhcmVudFN0eWxlIjpudWxsfSwiUGFyZW50U3R5bGUiOm51bGx9LCJEYXRlRm9ybWF0Ijp7IiRyZWYiOiIxMjYifSwiV2Vla051bWJlcmluZyI6eyIkaWQiOiI3NDgiLCJGb3JtYXQiOjAsIklzVmlzaWJsZSI6ZmFsc2UsIkxhc3RLbm93blZpc2liaWxpdHlTdGF0ZSI6ZmFsc2V9LCJJc1Zpc2libGUiOnRydWUsIlBhcmVudFN0eWxlIjpudWxsfSwiSW5kZXgiOjQsIlNtYXJ0RHVyYXRpb25BY3RpdmF0ZWQiOmZhbHNlLCJEYXRlRm9ybWF0Ijp7IiRyZWYiOiIxMjYifSwiV2Vla051bWJlcmluZyI6eyIkaWQiOiI3NDkiLCJGb3JtYXQiOjAsIklzVmlzaWJsZSI6ZmFsc2UsIkxhc3RLbm93blZpc2liaWxpdHlTdGF0ZSI6ZmFsc2V9LCJJZCI6ImU5NWViNGU4LTgyNTctNDNjNi05MDIzLTVlYzJjODE1OGZkMiIsIkltcG9ydElkIjpudWxsLCJUaXRsZSI6IlJlY3J1aXRtZW50IiwiTm90ZSI6bnVsbCwiSHlwZXJsaW5rIjp7IiRpZCI6Ijc1MCIsIkFkZHJlc3MiOm51bGwsIlN1YkFkZHJlc3MiOm51bGx9LCJJc0NoYW5nZWQiOmZhbHNlLCJJc05ldyI6ZmFsc2V9fV0sIk1pbGVzdG9uZXMiOlt7IiRpZCI6Ijc1MSIsIklkIjoiYWY1OTEzNGUtZDE3OC00YjkxLWFhMGMtZjIwZGQxYzc0NjJmIiwiSW5kZXgiOjMsIkdyb3VwSWQiOm51bGwsIlRpdGxlIjoiU0lWIiwiRGF0ZVRpbWUiOiIyMDIwLTA5LTEwVDIzOjU5OjAwIiwiUGVyY2VudGFnZUNvbXBsZXRlIjpudWxsLCJOb3RlIjpudWxsLCJTdHlsZSI6eyIkaWQiOiI3NTIiLCJUaXRsZVBvc2l0aW9uIjoiQWJvdmUiLCJEYXRlUG9zaXRpb24iOiJCZWxvdyIsIlNoYXBlVHlwZSI6MTMsIlNoYXBlU2l6ZSI6MSwiU2hhcGVTdHlsZSI6eyIkaWQiOiI3NTMiLCJNYXJnaW4iOnsiJHJlZiI6IjYwIn0sIlBhZGRpbmciOnsiJHJlZiI6IjYxIn0sIkJhY2tncm91bmQiOnsiJGlkIjoiNzU0IiwiQ29sb3IiOnsiJGlkIjoiNzU1IiwiQSI6MjU1LCJSIjowLCJHIjoxMTQsIkIiOjE4OH19LCJJc1Zpc2libGUiOnRydWUsIldpZHRoIjoxOC4wLCJIZWlnaHQiOjIwLjAsIkJvcmRlclN0eWxlIjp7IiRpZCI6Ijc1NiIsIkxpbmVDb2xvciI6eyIkcmVmIjoiNjUifSwiTGluZVdlaWdodCI6MC4wLCJMaW5lVHlwZSI6MCwiUGFyZW50U3R5bGUiOm51bGx9LCJQYXJlbnRTdHlsZSI6bnVsbH0sIlRpdGxlU3R5bGUiOnsiJGlkIjoiNzU3IiwiRm9udFNldHRpbmdzIjp7IiRpZCI6Ijc1OCIsIkZvbnRTaXplIjoxMSwiRm9udE5hbWUiOiJDYWxpYnJpIiwiSXNCb2xkIjp0cnVlLCJJc0l0YWxpYyI6ZmFsc2UsIklzVW5kZXJsaW5lZCI6ZmFsc2UsIlBhcmVudFN0eWxlIjpudWxsfSwiQXV0b1NpemUiOjAsIkZvcmVncm91bmQiOnsiJGlkIjoiNzU5IiwiQ29sb3IiOnsiJGlkIjoiNzYwIiwiQSI6MjU1LCJSIjowLCJHIjowLCJCIjowfX0sIk1heFdpZHRoIjoyMDAuMCwiTWF4SGVpZ2h0IjoiSW5maW5pdHkiLCJTbWFydEZvcmVncm91bmRJc0FjdGl2ZSI6ZmFsc2UsIkhvcml6b250YWxBbGlnbm1lbnQiOjEsIlZlcnRpY2FsQWxpZ25tZW50IjowLCJTbWFydEZvcmVncm91bmQiOm51bGwsIkJhY2tncm91bmRGaWxsVHlwZSI6MCwiTWFyZ2luIjp7IiRyZWYiOiI3MSJ9LCJQYWRkaW5nIjp7IiRyZWYiOiI3MiJ9LCJCYWNrZ3JvdW5kIjp7IiRpZCI6Ijc2MSIsIkNvbG9yIjp7IiRpZCI6Ijc2MiIsIkEiOjAsIlIiOjI1NSwiRyI6MjU1LCJCIjoyNTV9fSwiSXNWaXNpYmxlIjp0cnVlLCJXaWR0aCI6MC4wLCJIZWlnaHQiOjAuMCwiQm9yZGVyU3R5bGUiOm51bGwsIlBhcmVudFN0eWxlIjpudWxsfSwiRGF0ZVN0eWxlIjp7IiRpZCI6Ijc2MyIsIkZvbnRTZXR0aW5ncyI6eyIkaWQiOiI3NjQiLCJGb250U2l6ZSI6MTAsIkZvbnROYW1lIjoiQ2FsaWJyaSIsIklzQm9sZCI6ZmFsc2UsIklzSXRhbGljIjpmYWxzZSwiSXNVbmRlcmxpbmVkIjpmYWxzZSwiUGFyZW50U3R5bGUiOm51bGx9LCJBdXRvU2l6ZSI6MCwiRm9yZWdyb3VuZCI6eyIkaWQiOiI3NjUiLCJDb2xvciI6eyIkaWQiOiI3NjYiLCJBIjoyNTUsIlIiOjY4LCJHIjo4NCwiQiI6MTA2fX0sIk1heFdpZHRoIjoyMDAuMCwiTWF4SGVpZ2h0IjoiSW5maW5pdHkiLCJTbWFydEZvcmVncm91bmRJc0FjdGl2ZSI6ZmFsc2UsIkhvcml6b250YWxBbGlnbm1lbnQiOjEsIlZlcnRpY2FsQWxpZ25tZW50IjowLCJTbWFydEZvcmVncm91bmQiOm51bGwsIkJhY2tncm91bmRGaWxsVHlwZSI6MCwiTWFyZ2luIjp7IiRyZWYiOiI3OCJ9LCJQYWRkaW5nIjp7IiRyZWYiOiI3OSJ9LCJCYWNrZ3JvdW5kIjp7IiRpZCI6Ijc2NyIsIkNvbG9yIjp7IiRpZCI6Ijc2OCIsIkEiOjAsIlIiOjI1NSwiRyI6MjU1LCJCIjoyNTV9fSwiSXNWaXNpYmxlIjpmYWxzZSwiV2lkdGgiOjAuMCwiSGVpZ2h0IjowLjAsIkJvcmRlclN0eWxlIjpudWxsLCJQYXJlbnRTdHlsZSI6bnVsbH0sIkRhdGVGb3JtYXQiOnsiJHJlZiI6IjYwNyJ9LCJXZWVrTnVtYmVyaW5nIjp7IiRpZCI6Ijc2OSIsIkZvcm1hdCI6MCwiSXNWaXNpYmxlIjpmYWxzZSwiTGFzdEtub3duVmlzaWJpbGl0eVN0YXRlIjpmYWxzZX0sIklzVmlzaWJsZSI6dHJ1ZSwiUGFyZW50U3R5bGUiOm51bGx9LCJIeXBlcmxpbmsiOm51bGwsIkltcG9ydElkIjoiIn0seyIkaWQiOiI3NzAiLCJJZCI6IjMyNjhmZTI2LWFkY2YtNDBiMS1hN2MwLTE2OTlkNmE2MjVmMSIsIkluZGV4IjoxOSwiR3JvdXBJZCI6bnVsbCwiVGl0bGUiOiJNT0ggbGV0dGVyIiwiRGF0ZVRpbWUiOiIyMDIwLTEwLTEyVDIzOjU5OjAwIiwiUGVyY2VudGFnZUNvbXBsZXRlIjpudWxsLCJOb3RlIjpudWxsLCJTdHlsZSI6eyIkaWQiOiI3NzEiLCJUaXRsZVBvc2l0aW9uIjoiQWJvdmUiLCJEYXRlUG9zaXRpb24iOiJMZWZ0IiwiU2hhcGVUeXBlIjoxOSwiU2hhcGVTaXplIjoxLCJTaGFwZVN0eWxlIjp7IiRpZCI6Ijc3MiIsIk1hcmdpbiI6eyIkcmVmIjoiNjAifSwiUGFkZGluZyI6eyIkcmVmIjoiNjEifSwiQmFja2dyb3VuZCI6eyIkaWQiOiI3NzMiLCJDb2xvciI6eyIkaWQiOiI3NzQiLCJBIjoyNTUsIlIiOjIzNywiRyI6MTI1LCJCIjo0OX19LCJJc1Zpc2libGUiOnRydWUsIldpZHRoIjoxMy4wLCJIZWlnaHQiOjEzLjAsIkJvcmRlclN0eWxlIjp7IiRpZCI6Ijc3NSIsIkxpbmVDb2xvciI6eyIkcmVmIjoiNjUifSwiTGluZVdlaWdodCI6MC4wLCJMaW5lVHlwZSI6MCwiUGFyZW50U3R5bGUiOm51bGx9LCJQYXJlbnRTdHlsZSI6bnVsbH0sIlRpdGxlU3R5bGUiOnsiJGlkIjoiNzc2IiwiRm9udFNldHRpbmdzIjp7IiRpZCI6Ijc3NyIsIkZvbnRTaXplIjoxMSwiRm9udE5hbWUiOiJDYWxpYnJpIiwiSXNCb2xkIjp0cnVlLCJJc0l0YWxpYyI6ZmFsc2UsIklzVW5kZXJsaW5lZCI6ZmFsc2UsIlBhcmVudFN0eWxlIjpudWxsfSwiQXV0b1NpemUiOjAsIkZvcmVncm91bmQiOnsiJGlkIjoiNzc4IiwiQ29sb3IiOnsiJGlkIjoiNzc5IiwiQSI6MjU1LCJSIjowLCJHIjowLCJCIjowfX0sIk1heFdpZHRoIjoyMDAuMCwiTWF4SGVpZ2h0IjoiSW5maW5pdHkiLCJTbWFydEZvcmVncm91bmRJc0FjdGl2ZSI6ZmFsc2UsIkhvcml6b250YWxBbGlnbm1lbnQiOjEsIlZlcnRpY2FsQWxpZ25tZW50IjowLCJTbWFydEZvcmVncm91bmQiOm51bGwsIkJhY2tncm91bmRGaWxsVHlwZSI6MCwiTWFyZ2luIjp7IiRyZWYiOiI3MSJ9LCJQYWRkaW5nIjp7IiRyZWYiOiI3MiJ9LCJCYWNrZ3JvdW5kIjp7IiRpZCI6Ijc4MCIsIkNvbG9yIjp7IiRpZCI6Ijc4MSIsIkEiOjAsIlIiOjI1NSwiRyI6MjU1LCJCIjoyNTV9fSwiSXNWaXNpYmxlIjp0cnVlLCJXaWR0aCI6MC4wLCJIZWlnaHQiOjAuMCwiQm9yZGVyU3R5bGUiOm51bGwsIlBhcmVudFN0eWxlIjpudWxsfSwiRGF0ZVN0eWxlIjp7IiRpZCI6Ijc4MiIsIkZvbnRTZXR0aW5ncyI6eyIkaWQiOiI3ODMiLCJGb250U2l6ZSI6MTAsIkZvbnROYW1lIjoiQ2FsaWJyaSIsIklzQm9sZCI6ZmFsc2UsIklzSXRhbGljIjpmYWxzZSwiSXNVbmRlcmxpbmVkIjpmYWxzZSwiUGFyZW50U3R5bGUiOm51bGx9LCJBdXRvU2l6ZSI6MCwiRm9yZWdyb3VuZCI6eyIkaWQiOiI3ODQiLCJDb2xvciI6eyIkaWQiOiI3ODUiLCJBIjoyNTUsIlIiOjY4LCJHIjo4NCwiQiI6MTA2fX0sIk1heFdpZHRoIjoyMDAuMCwiTWF4SGVpZ2h0IjoiSW5maW5pdHkiLCJTbWFydEZvcmVncm91bmRJc0FjdGl2ZSI6ZmFsc2UsIkhvcml6b250YWxBbGlnbm1lbnQiOjIsIlZlcnRpY2FsQWxpZ25tZW50IjowLCJTbWFydEZvcmVncm91bmQiOm51bGwsIkJhY2tncm91bmRGaWxsVHlwZSI6MCwiTWFyZ2luIjp7IiRyZWYiOiI3OCJ9LCJQYWRkaW5nIjp7IiRyZWYiOiI3OSJ9LCJCYWNrZ3JvdW5kIjp7IiRpZCI6Ijc4NiIsIkNvbG9yIjp7IiRpZCI6Ijc4NyIsIkEiOjAsIlIiOjI1NSwiRyI6MjU1LCJCIjoyNTV9fSwiSXNWaXNpYmxlIjp0cnVlLCJXaWR0aCI6MC4wLCJIZWlnaHQiOjAuMCwiQm9yZGVyU3R5bGUiOm51bGwsIlBhcmVudFN0eWxlIjpudWxsfSwiRGF0ZUZvcm1hdCI6eyIkaWQiOiI3ODgiLCJGb3JtYXRTdHJpbmciOiJNTU0gZCIsIlNlcGFyYXRvciI6Ii8iLCJVc2VJbnRlcm5hdGlvbmFsRGF0ZUZvcm1hdCI6ZmFsc2UsIkRhdGVJc1Zpc2libGUiOnRydWUsIlRpbWVJc1Zpc2libGUiOmZhbHNlLCJIb3VyRGlnaXRzIjoxLCJBbVBtRGVzaWduYXRvciI6MiwiVHJpbTAwTWludXRlcyI6ZmFsc2UsIkxhc3RLbm93blZpc2liaWxpdHlTdGF0ZSI6bnVsbH0sIldlZWtOdW1iZXJpbmciOnsiJGlkIjoiNzg5IiwiRm9ybWF0IjowLCJJc1Zpc2libGUiOmZhbHNlLCJMYXN0S25vd25WaXNpYmlsaXR5U3RhdGUiOmZhbHNlfSwiSXNWaXNpYmxlIjpmYWxzZSwiUGFyZW50U3R5bGUiOm51bGx9LCJIeXBlcmxpbmsiOm51bGwsIkltcG9ydElkIjoiIn1dfSx7IiRpZCI6Ijc5MCIsIklkIjoiYmJkYTk4YzctN2ZkZC00ZWI0LTg5NTQtM2U3M2ZlMzQzODA3IiwiSW5kZXgiOjMsIkhlYWRlclRleHQiOiJQaGlsaXBwaW5lcyIsIlN0eWxlIjp7IiRpZCI6Ijc5MSIsIkhlYWRlclN0eWxlIjp7IiRpZCI6Ijc5MiIsIlRleHRTdHlsZSI6eyIkaWQiOiI3OTMiLCJGb250U2V0dGluZ3MiOnsiJGlkIjoiNzk0IiwiRm9udFNpemUiOjEyLCJGb250TmFtZSI6IkNhbGlicmkiLCJJc0JvbGQiOmZhbHNlLCJJc0l0YWxpYyI6ZmFsc2UsIklzVW5kZXJsaW5lZCI6ZmFsc2UsIlBhcmVudFN0eWxlIjpudWxsfSwiQXV0b1NpemUiOjAsIkZvcmVncm91bmQiOnsiJGlkIjoiNzk1IiwiQ29sb3IiOnsiJGlkIjoiNzk2IiwiQSI6MjU1LCJSIjo1NSwiRyI6NTUsIkIiOjU1fX0sIk1heFdpZHRoIjowLjAsIk1heEhlaWdodCI6MC4wLCJTbWFydEZvcmVncm91bmRJc0FjdGl2ZSI6ZmFsc2UsIkhvcml6b250YWxBbGlnbm1lbnQiOjAsIlZlcnRpY2FsQWxpZ25tZW50IjowLCJTbWFydEZvcmVncm91bmQiOm51bGwsIkJhY2tncm91bmRGaWxsVHlwZSI6MCwiTWFyZ2luIjp7IiRyZWYiOiIxNDIifSwiUGFkZGluZyI6eyIkcmVmIjoiMTQzIn0sIkJhY2tncm91bmQiOm51bGwsIklzVmlzaWJsZSI6ZmFsc2UsIldpZHRoIjowLjAsIkhlaWdodCI6MC4wLCJCb3JkZXJTdHlsZSI6bnVsbCwiUGFyZW50U3R5bGUiOm51bGx9LCJSZWN0YW5nbGVTdHlsZSI6eyIkaWQiOiI3OTciLCJNYXJnaW4iOnsiJHJlZiI6IjE0NSJ9LCJQYWRkaW5nIjp7IiRyZWYiOiIxNDYifSwiQmFja2dyb3VuZCI6eyIkaWQiOiI3OTgiLCJDb2xvciI6eyIkaWQiOiI3OTkiLCJBIjoxMjcsIlIiOjE2NSwiRyI6MTY1LCJCIjoxNjV9fSwiSXNWaXNpYmxlIjpmYWxzZSwiV2lkdGgiOjAuMCwiSGVpZ2h0IjowLjAsIkJvcmRlclN0eWxlIjp7IiRpZCI6IjgwMCIsIkxpbmVDb2xvciI6eyIkaWQiOiI4MDEiLCIkdHlwZSI6Ik5MUkUuQ29tbW9uLkRvbS5Tb2xpZENvbG9yQnJ1c2gsIE5MUkUuQ29tbW9uIiwiQ29sb3IiOnsiJGlkIjoiODAyIiwiQSI6MjU1LCJSIjo1NSwiRyI6NTUsIkIiOjU1fX0sIkxpbmVXZWlnaHQiOjAuMCwiTGluZVR5cGUiOjAsIlBhcmVudFN0eWxlIjpudWxsfSwiUGFyZW50U3R5bGUiOm51bGx9LCJNYXJnaW4iOnsiJHJlZiI6IjE1MiJ9LCJQYWRkaW5nIjp7IiRyZWYiOiIxNTMifSwiQmFja2dyb3VuZCI6bnVsbCwiSXNWaXNpYmxlIjp0cnVlLCJXaWR0aCI6MC4wLCJIZWlnaHQiOjAuMCwiQm9yZGVyU3R5bGUiOm51bGwsIlBhcmVudFN0eWxlIjpudWxsfSwiQmFja2dyb3VuZFN0eWxlIjp7IiRpZCI6IjgwMyIsIk1hcmdpbiI6eyIkcmVmIjoiMTU1In0sIlBhZGRpbmciOnsiJHJlZiI6IjE1NiJ9LCJCYWNrZ3JvdW5kIjp7IiRpZCI6IjgwNCIsIkNvbG9yIjp7IiRpZCI6IjgwNSIsIkEiOjM4LCJSIjoxNjUsIkciOjE2NSwiQiI6MTY1fX0sIklzVmlzaWJsZSI6dHJ1ZSwiV2lkdGgiOjAuMCwiSGVpZ2h0IjowLjAsIkJvcmRlclN0eWxlIjp7IiRpZCI6IjgwNiIsIkxpbmVDb2xvciI6eyIkaWQiOiI4MDciLCIkdHlwZSI6Ik5MUkUuQ29tbW9uLkRvbS5Tb2xpZENvbG9yQnJ1c2gsIE5MUkUuQ29tbW9uIiwiQ29sb3IiOnsiJGlkIjoiODA4IiwiQSI6MjU1LCJSIjo1NSwiRyI6NTUsIkIiOjU1fX0sIkxpbmVXZWlnaHQiOjAuMCwiTGluZVR5cGUiOjAsIlBhcmVudFN0eWxlIjpudWxsfSwiUGFyZW50U3R5bGUiOm51bGx9LCJJc0Fib3ZlVGltZWJhbmQiOmZhbHNlLCJNYXJnaW4iOnsiJHJlZiI6IjE2MiJ9LCJQYWRkaW5nIjp7IiRyZWYiOiIxNjMifSwiSXNWaXNpYmxlIjp0cnVlLCJXaWR0aCI6MC4wLCJIZWlnaHQiOjAuMCwiQm9yZGVyU3R5bGUiOm51bGwsIlBhcmVudFN0eWxlIjpudWxsfSwiVGFza3MiOlt7IiRpZCI6IjgwOSIsIl9hdHRhY2hlZE1pbGVzdG9uZXMiOltdLCJUYXNrRGVmaW5pdGlvbiI6eyIkaWQiOiI4MTAiLCJHcm91cE5hbWUiOm51bGwsIlN0YXJ0RGF0ZSI6IjIwMjAtMDMtMDlUMjM6NTk6MDBaIiwiRW5kRGF0ZSI6IjIwMjAtMTAtMzFUMjM6NTk6MDBaIiwiUGVyY2VudGFnZUNvbXBsZXRlIjpudWxsLCJTdHlsZSI6eyIkaWQiOiI4MTEiLCJTaGFwZSI6NiwiU2hhcGVUaGlja25lc3MiOjAsIkR1cmF0aW9uRm9ybWF0IjowLCJJbmNsdWRlTm9uV29ya2luZ0RheXNJbkR1cmF0aW9uIjpmYWxzZSwiUGVyY2VudGFnZUNvbXBsZXRlU3R5bGUiOnsiJGlkIjoiODEyIiwiRm9udFNldHRpbmdzIjp7IiRpZCI6IjgxMyIsIkZvbnRTaXplIjoxMCwiRm9udE5hbWUiOiJDYWxpYnJpIiwiSXNCb2xkIjpmYWxzZSwiSXNJdGFsaWMiOmZhbHNlLCJJc1VuZGVybGluZWQiOmZhbHNlLCJQYXJlbnRTdHlsZSI6bnVsbH0sIkF1dG9TaXplIjowLCJGb3JlZ3JvdW5kIjp7IiRyZWYiOiI4NiJ9LCJNYXhXaWR0aCI6MjAwLjAsIk1heEhlaWdodCI6IkluZmluaXR5IiwiU21hcnRGb3JlZ3JvdW5kSXNBY3RpdmUiOmZhbHNlLCJIb3Jpem9udGFsQWxpZ25tZW50IjowLCJWZXJ0aWNhbEFsaWdubWVudCI6MCwiU21hcnRGb3JlZ3JvdW5kIjpudWxsLCJCYWNrZ3JvdW5kRmlsbFR5cGUiOjAsIk1hcmdpbiI6eyIkcmVmIjoiODgifSwiUGFkZGluZyI6eyIkcmVmIjoiODkifSwiQmFja2dyb3VuZCI6eyIkcmVmIjoiOTAifSwiSXNWaXNpYmxlIjp0cnVlLCJXaWR0aCI6MC4wLCJIZWlnaHQiOjAuMCwiQm9yZGVyU3R5bGUiOnsiJGlkIjoiODE0IiwiTGluZUNvbG9yIjpudWxsLCJMaW5lV2VpZ2h0IjowLjAsIkxpbmVUeXBlIjowLCJQYXJlbnRTdHlsZSI6bnVsbH0sIlBhcmVudFN0eWxlIjpudWxsfSwiRHVyYXRpb25TdHlsZSI6eyIkaWQiOiI4MTUiLCJGb250U2V0dGluZ3MiOnsiJGlkIjoiODE2IiwiRm9udFNpemUiOjEwLCJGb250TmFtZSI6IkNhbGlicmkiLCJJc0JvbGQiOmZhbHNlLCJJc0l0YWxpYyI6ZmFsc2UsIklzVW5kZXJsaW5lZCI6ZmFsc2UsIlBhcmVudFN0eWxlIjpudWxsfSwiQXV0b1NpemUiOjAsIkZvcmVncm91bmQiOnsiJHJlZiI6IjkzIn0sIk1heFdpZHRoIjoyMDAuMCwiTWF4SGVpZ2h0IjoiSW5maW5pdHkiLCJTbWFydEZvcmVncm91bmRJc0FjdGl2ZSI6ZmFsc2UsIkhvcml6b250YWxBbGlnbm1lbnQiOjAsIlZlcnRpY2FsQWxpZ25tZW50IjowLCJTbWFydEZvcmVncm91bmQiOm51bGwsIkJhY2tncm91bmRGaWxsVHlwZSI6MCwiTWFyZ2luIjp7IiRyZWYiOiI5NSJ9LCJQYWRkaW5nIjp7IiRyZWYiOiI5NiJ9LCJCYWNrZ3JvdW5kIjp7IiRyZWYiOiI5NyJ9LCJJc1Zpc2libGUiOnRydWUsIldpZHRoIjowLjAsIkhlaWdodCI6MC4wLCJCb3JkZXJTdHlsZSI6eyIkaWQiOiI4MTciLCJMaW5lQ29sb3IiOm51bGwsIkxpbmVXZWlnaHQiOjAuMCwiTGluZVR5cGUiOjAsIlBhcmVudFN0eWxlIjpudWxsfSwiUGFyZW50U3R5bGUiOm51bGx9LCJIb3Jpem9udGFsQ29ubmVjdG9yU3R5bGUiOnsiJGlkIjoiODE4IiwiTGluZUNvbG9yIjp7IiRyZWYiOiI5OSJ9LCJMaW5lV2VpZ2h0IjoxLjAsIkxpbmVUeXBlIjowLCJQYXJlbnRTdHlsZSI6bnVsbH0sIlZlcnRpY2FsQ29ubmVjdG9yU3R5bGUiOnsiJGlkIjoiODE5IiwiTGluZUNvbG9yIjp7IiRyZWYiOiIxMDIifSwiTGluZVdlaWdodCI6MC4wLCJMaW5lVHlwZSI6MCwiUGFyZW50U3R5bGUiOm51bGx9LCJNYXJnaW4iOm51bGwsIlN0YXJ0RGF0ZVBvc2l0aW9uIjo2LCJFbmREYXRlUG9zaXRpb24iOjYsIkRhdGVJc1Zpc2libGUiOmZhbHNlLCJUaXRsZVBvc2l0aW9uIjoyLCJEdXJhdGlvblBvc2l0aW9uIjo2LCJQZXJjZW50YWdlQ29tcGxldGVkUG9zaXRpb24iOjYsIlNwYWNpbmciOjMsIklzQmVsb3dUaW1lYmFuZCI6dHJ1ZSwiUGVyY2VudGFnZUNvbXBsZXRlU2hhcGVPcGFjaXR5IjozNSwiU2hhcGVTdHlsZSI6eyIkaWQiOiI4MjAiLCJNYXJnaW4iOnsiJHJlZiI6IjEwNSJ9LCJQYWRkaW5nIjp7IiRyZWYiOiIxMDYifSwiQmFja2dyb3VuZCI6eyIkaWQiOiI4MjEiLCJDb2xvciI6eyIkaWQiOiI4MjIiLCJBIjoyNTUsIlIiOjExMSwiRyI6NDksIkIiOjE1Mn19LCJJc1Zpc2libGUiOnRydWUsIldpZHRoIjowLjAsIkhlaWdodCI6MTAuMCwiQm9yZGVyU3R5bGUiOnsiJGlkIjoiODIzIiwiTGluZUNvbG9yIjp7IiRpZCI6IjgyNCIsIiR0eXBlIjoiTkxSRS5Db21tb24uRG9tLlNvbGlkQ29sb3JCcnVzaCwgTkxSRS5Db21tb24iLCJDb2xvciI6eyIkaWQiOiI4MjUiLCJBIjoyNTUsIlIiOjI1NSwiRyI6MCwiQiI6MH19LCJMaW5lV2VpZ2h0IjowLjAsIkxpbmVUeXBlIjowLCJQYXJlbnRTdHlsZSI6bnVsbH0sIlBhcmVudFN0eWxlIjpudWxsfSwiVGl0bGVTdHlsZSI6eyIkaWQiOiI4MjYiLCJGb250U2V0dGluZ3MiOnsiJGlkIjoiODI3IiwiRm9udFNpemUiOjExLCJGb250TmFtZSI6IkNhbGlicmkiLCJJc0JvbGQiOnRydWUsIklzSXRhbGljIjpmYWxzZSwiSXNVbmRlcmxpbmVkIjpmYWxzZSwiUGFyZW50U3R5bGUiOm51bGx9LCJBdXRvU2l6ZSI6MCwiRm9yZWdyb3VuZCI6eyIkaWQiOiI4MjgiLCJDb2xvciI6eyIkaWQiOiI4MjkiLCJBIjoyNTUsIlIiOjI1NSwiRyI6MjU1LCJCIjoyNTV9fSwiTWF4V2lkdGgiOjcyMC4wLCJNYXhIZWlnaHQiOiJJbmZpbml0eSIsIlNtYXJ0Rm9yZWdyb3VuZElzQWN0aXZlIjpmYWxzZSwiSG9yaXpvbnRhbEFsaWdubWVudCI6MSwiVmVydGljYWxBbGlnbm1lbnQiOjAsIlNtYXJ0Rm9yZWdyb3VuZCI6bnVsbCwiQmFja2dyb3VuZEZpbGxUeXBlIjowLCJNYXJnaW4iOnsiJHJlZiI6IjExNiJ9LCJQYWRkaW5nIjp7IiRyZWYiOiIxMTcifSwiQmFja2dyb3VuZCI6eyIkaWQiOiI4MzAiLCJDb2xvciI6eyIkaWQiOiI4MzEiLCJBIjowLCJSIjoyNTUsIkciOjI1NSwiQiI6MjU1fX0sIklzVmlzaWJsZSI6dHJ1ZSwiV2lkdGgiOjAuMCwiSGVpZ2h0IjowLjAsIkJvcmRlclN0eWxlIjp7IiRpZCI6IjgzMiIsIkxpbmVDb2xvciI6bnVsbCwiTGluZVdlaWdodCI6MC4wLCJMaW5lVHlwZSI6MCwiUGFyZW50U3R5bGUiOm51bGx9LCJQYXJlbnRTdHlsZSI6bnVsbH0sIkRhdGVTdHlsZSI6eyIkaWQiOiI4MzMiLCJGb250U2V0dGluZ3MiOnsiJGlkIjoiODM0IiwiRm9udFNpemUiOjEwLCJGb250TmFtZSI6IkNhbGlicmkiLCJJc0JvbGQiOmZhbHNlLCJJc0l0YWxpYyI6ZmFsc2UsIklzVW5kZXJsaW5lZCI6ZmFsc2UsIlBhcmVudFN0eWxlIjpudWxsfSwiQXV0b1NpemUiOjAsIkZvcmVncm91bmQiOnsiJGlkIjoiODM1IiwiQ29sb3IiOnsiJGlkIjoiODM2IiwiQSI6MjU1LCJSIjo2OCwiRyI6ODQsIkIiOjEwNn19LCJNYXhXaWR0aCI6MjAwLjAsIk1heEhlaWdodCI6IkluZmluaXR5IiwiU21hcnRGb3JlZ3JvdW5kSXNBY3RpdmUiOmZhbHNlLCJIb3Jpem9udGFsQWxpZ25tZW50IjoyLCJWZXJ0aWNhbEFsaWdubWVudCI6MCwiU21hcnRGb3JlZ3JvdW5kIjpudWxsLCJCYWNrZ3JvdW5kRmlsbFR5cGUiOjAsIk1hcmdpbiI6eyIkcmVmIjoiMTIzIn0sIlBhZGRpbmciOnsiJHJlZiI6IjEyNCJ9LCJCYWNrZ3JvdW5kIjp7IiRpZCI6IjgzNyIsIkNvbG9yIjp7IiRpZCI6IjgzOCIsIkEiOjAsIlIiOjI1NSwiRyI6MjU1LCJCIjoyNTV9fSwiSXNWaXNpYmxlIjp0cnVlLCJXaWR0aCI6MC4wLCJIZWlnaHQiOjAuMCwiQm9yZGVyU3R5bGUiOnsiJGlkIjoiODM5IiwiTGluZUNvbG9yIjpudWxsLCJMaW5lV2VpZ2h0IjowLjAsIkxpbmVUeXBlIjowLCJQYXJlbnRTdHlsZSI6bnVsbH0sIlBhcmVudFN0eWxlIjpudWxsfSwiRGF0ZUZvcm1hdCI6eyIkaWQiOiI4NDAiLCJGb3JtYXRTdHJpbmciOiJNTU0gZCIsIlNlcGFyYXRvciI6Ii8iLCJVc2VJbnRlcm5hdGlvbmFsRGF0ZUZvcm1hdCI6ZmFsc2UsIkRhdGVJc1Zpc2libGUiOnRydWUsIlRpbWVJc1Zpc2libGUiOmZhbHNlLCJIb3VyRGlnaXRzIjoxLCJBbVBtRGVzaWduYXRvciI6MiwiVHJpbTAwTWludXRlcyI6ZmFsc2UsIkxhc3RLbm93blZpc2liaWxpdHlTdGF0ZSI6bnVsbH0sIldlZWtOdW1iZXJpbmciOnsiJGlkIjoiODQxIiwiRm9ybWF0IjowLCJJc1Zpc2libGUiOmZhbHNlLCJMYXN0S25vd25WaXNpYmlsaXR5U3RhdGUiOmZhbHNlfSwiSXNWaXNpYmxlIjp0cnVlLCJQYXJlbnRTdHlsZSI6bnVsbH0sIkluZGV4IjowLCJTbWFydER1cmF0aW9uQWN0aXZhdGVkIjpmYWxzZSwiRGF0ZUZvcm1hdCI6eyIkcmVmIjoiODQwIn0sIldlZWtOdW1iZXJpbmciOnsiJGlkIjoiODQyIiwiRm9ybWF0IjowLCJJc1Zpc2libGUiOmZhbHNlLCJMYXN0S25vd25WaXNpYmlsaXR5U3RhdGUiOmZhbHNlfSwiSWQiOiI1YzIyNWFlNy00YjQ2LTQ2YjctOGQ4Yy05ZjQ1ZDBkZjY5Y2IiLCJJbXBvcnRJZCI6bnVsbCwiVGl0bGUiOiJMb2NrZG93biIsIk5vdGUiOm51bGwsIkh5cGVybGluayI6eyIkaWQiOiI4NDMiLCJBZGRyZXNzIjpudWxsLCJTdWJBZGRyZXNzIjpudWxsfSwiSXNDaGFuZ2VkIjpmYWxzZSwiSXNOZXciOmZhbHNlfX0seyIkaWQiOiI4NDQiLCJfYXR0YWNoZWRNaWxlc3RvbmVzIjpbXSwiVGFza0RlZmluaXRpb24iOnsiJGlkIjoiODQ1IiwiR3JvdXBOYW1lIjoiMDJlNjc5OTctOGY0NC00ODhiLTgxNDctZmI0OTNhM2MzMDAwIiwiU3RhcnREYXRlIjoiMjAyMC0wMS0xNVQwMDowMDowMFoiLCJFbmREYXRlIjoiMjAyMC0wMi0yNlQyMzo1OTowMFoiLCJQZXJjZW50YWdlQ29tcGxldGUiOm51bGwsIlN0eWxlIjp7IiRpZCI6Ijg0NiIsIlNoYXBlIjoxLCJTaGFwZVRoaWNrbmVzcyI6MCwiRHVyYXRpb25Gb3JtYXQiOjAsIkluY2x1ZGVOb25Xb3JraW5nRGF5c0luRHVyYXRpb24iOmZhbHNlLCJQZXJjZW50YWdlQ29tcGxldGVTdHlsZSI6eyIkaWQiOiI4NDciLCJGb250U2V0dGluZ3MiOnsiJGlkIjoiODQ4IiwiRm9udFNpemUiOjEwLCJGb250TmFtZSI6IkNhbGlicmkiLCJJc0JvbGQiOmZhbHNlLCJJc0l0YWxpYyI6ZmFsc2UsIklzVW5kZXJsaW5lZCI6ZmFsc2UsIlBhcmVudFN0eWxlIjpudWxsfSwiQXV0b1NpemUiOjAsIkZvcmVncm91bmQiOnsiJHJlZiI6Ijg2In0sIk1heFdpZHRoIjoyMDAuMCwiTWF4SGVpZ2h0IjoiSW5maW5pdHkiLCJTbWFydEZvcmVncm91bmRJc0FjdGl2ZSI6ZmFsc2UsIkhvcml6b250YWxBbGlnbm1lbnQiOjAsIlZlcnRpY2FsQWxpZ25tZW50IjowLCJTbWFydEZvcmVncm91bmQiOm51bGwsIkJhY2tncm91bmRGaWxsVHlwZSI6MCwiTWFyZ2luIjp7IiRyZWYiOiI4OCJ9LCJQYWRkaW5nIjp7IiRyZWYiOiI4OSJ9LCJCYWNrZ3JvdW5kIjp7IiRyZWYiOiI5MCJ9LCJJc1Zpc2libGUiOnRydWUsIldpZHRoIjowLjAsIkhlaWdodCI6MC4wLCJCb3JkZXJTdHlsZSI6eyIkaWQiOiI4NDkiLCJMaW5lQ29sb3IiOm51bGwsIkxpbmVXZWlnaHQiOjAuMCwiTGluZVR5cGUiOjAsIlBhcmVudFN0eWxlIjpudWxsfSwiUGFyZW50U3R5bGUiOm51bGx9LCJEdXJhdGlvblN0eWxlIjp7IiRpZCI6Ijg1MCIsIkZvbnRTZXR0aW5ncyI6eyIkaWQiOiI4NTEiLCJGb250U2l6ZSI6MTAsIkZvbnROYW1lIjoiQ2FsaWJyaSIsIklzQm9sZCI6ZmFsc2UsIklzSXRhbGljIjpmYWxzZSwiSXNVbmRlcmxpbmVkIjpmYWxzZSwiUGFyZW50U3R5bGUiOm51bGx9LCJBdXRvU2l6ZSI6MCwiRm9yZWdyb3VuZCI6eyIkcmVmIjoiOTMifSwiTWF4V2lkdGgiOjIwMC4wLCJNYXhIZWlnaHQiOiJJbmZpbml0eSIsIlNtYXJ0Rm9yZWdyb3VuZElzQWN0aXZlIjpmYWxzZSwiSG9yaXpvbnRhbEFsaWdubWVudCI6MCwiVmVydGljYWxBbGlnbm1lbnQiOjAsIlNtYXJ0Rm9yZWdyb3VuZCI6bnVsbCwiQmFja2dyb3VuZEZpbGxUeXBlIjowLCJNYXJnaW4iOnsiJHJlZiI6Ijk1In0sIlBhZGRpbmciOnsiJHJlZiI6Ijk2In0sIkJhY2tncm91bmQiOnsiJHJlZiI6Ijk3In0sIklzVmlzaWJsZSI6dHJ1ZSwiV2lkdGgiOjAuMCwiSGVpZ2h0IjowLjAsIkJvcmRlclN0eWxlIjp7IiRpZCI6Ijg1MiIsIkxpbmVDb2xvciI6bnVsbCwiTGluZVdlaWdodCI6MC4wLCJMaW5lVHlwZSI6MCwiUGFyZW50U3R5bGUiOm51bGx9LCJQYXJlbnRTdHlsZSI6bnVsbH0sIkhvcml6b250YWxDb25uZWN0b3JTdHlsZSI6eyIkaWQiOiI4NTMiLCJMaW5lQ29sb3IiOnsiJHJlZiI6Ijk5In0sIkxpbmVXZWlnaHQiOjEuMCwiTGluZVR5cGUiOjAsIlBhcmVudFN0eWxlIjpudWxsfSwiVmVydGljYWxDb25uZWN0b3JTdHlsZSI6eyIkaWQiOiI4NTQiLCJMaW5lQ29sb3IiOnsiJHJlZiI6IjEwMiJ9LCJMaW5lV2VpZ2h0IjowLjAsIkxpbmVUeXBlIjowLCJQYXJlbnRTdHlsZSI6bnVsbH0sIk1hcmdpbiI6bnVsbCwiU3RhcnREYXRlUG9zaXRpb24iOjYsIkVuZERhdGVQb3NpdGlvbiI6NiwiRGF0ZUlzVmlzaWJsZSI6ZmFsc2UsIlRpdGxlUG9zaXRpb24iOjIsIkR1cmF0aW9uUG9zaXRpb24iOjYsIlBlcmNlbnRhZ2VDb21wbGV0ZWRQb3NpdGlvbiI6NiwiU3BhY2luZyI6MywiSXNCZWxvd1RpbWViYW5kIjp0cnVlLCJQZXJjZW50YWdlQ29tcGxldGVTaGFwZU9wYWNpdHkiOjM1LCJTaGFwZVN0eWxlIjp7IiRpZCI6Ijg1NSIsIk1hcmdpbiI6eyIkcmVmIjoiMTA1In0sIlBhZGRpbmciOnsiJHJlZiI6IjEwNiJ9LCJCYWNrZ3JvdW5kIjp7IiRpZCI6Ijg1NiIsIkNvbG9yIjp7IiRpZCI6Ijg1NyIsIkEiOjI1NSwiUiI6MjU0LCJHIjoxODYsIkIiOjEwfX0sIklzVmlzaWJsZSI6dHJ1ZSwiV2lkdGgiOjAuMCwiSGVpZ2h0IjoxMC4wLCJCb3JkZXJTdHlsZSI6eyIkaWQiOiI4NTgiLCJMaW5lQ29sb3IiOnsiJHJlZiI6IjgyNCJ9LCJMaW5lV2VpZ2h0IjowLjAsIkxpbmVUeXBlIjowLCJQYXJlbnRTdHlsZSI6bnVsbH0sIlBhcmVudFN0eWxlIjpudWxsfSwiVGl0bGVTdHlsZSI6eyIkaWQiOiI4NTkiLCJGb250U2V0dGluZ3MiOnsiJGlkIjoiODYwIiwiRm9udFNpemUiOjExLCJGb250TmFtZSI6IkNhbGlicmkiLCJJc0JvbGQiOnRydWUsIklzSXRhbGljIjpmYWxzZSwiSXNVbmRlcmxpbmVkIjpmYWxzZSwiUGFyZW50U3R5bGUiOm51bGx9LCJBdXRvU2l6ZSI6MCwiRm9yZWdyb3VuZCI6eyIkaWQiOiI4NjEiLCJDb2xvciI6eyIkaWQiOiI4NjIiLCJBIjoyNTUsIlIiOjAsIkciOjAsIkIiOjB9fSwiTWF4V2lkdGgiOjcyMC4wLCJNYXhIZWlnaHQiOiJJbmZpbml0eSIsIlNtYXJ0Rm9yZWdyb3VuZElzQWN0aXZlIjpmYWxzZSwiSG9yaXpvbnRhbEFsaWdubWVudCI6MSwiVmVydGljYWxBbGlnbm1lbnQiOjAsIlNtYXJ0Rm9yZWdyb3VuZCI6bnVsbCwiQmFja2dyb3VuZEZpbGxUeXBlIjowLCJNYXJnaW4iOnsiJHJlZiI6IjExNiJ9LCJQYWRkaW5nIjp7IiRyZWYiOiIxMTcifSwiQmFja2dyb3VuZCI6eyIkaWQiOiI4NjMiLCJDb2xvciI6eyIkaWQiOiI4NjQiLCJBIjowLCJSIjoyNTUsIkciOjI1NSwiQiI6MjU1fX0sIklzVmlzaWJsZSI6dHJ1ZSwiV2lkdGgiOjAuMCwiSGVpZ2h0IjowLjAsIkJvcmRlclN0eWxlIjp7IiRpZCI6Ijg2NSIsIkxpbmVDb2xvciI6bnVsbCwiTGluZVdlaWdodCI6MC4wLCJMaW5lVHlwZSI6MCwiUGFyZW50U3R5bGUiOm51bGx9LCJQYXJlbnRTdHlsZSI6bnVsbH0sIkRhdGVTdHlsZSI6eyIkaWQiOiI4NjYiLCJGb250U2V0dGluZ3MiOnsiJGlkIjoiODY3IiwiRm9udFNpemUiOjEwLCJGb250TmFtZSI6IkNhbGlicmkiLCJJc0JvbGQiOmZhbHNlLCJJc0l0YWxpYyI6ZmFsc2UsIklzVW5kZXJsaW5lZCI6ZmFsc2UsIlBhcmVudFN0eWxlIjpudWxsfSwiQXV0b1NpemUiOjAsIkZvcmVncm91bmQiOnsiJGlkIjoiODY4IiwiQ29sb3IiOnsiJGlkIjoiODY5IiwiQSI6MjU1LCJSIjo2OCwiRyI6ODQsIkIiOjEwNn19LCJNYXhXaWR0aCI6MjAwLjAsIk1heEhlaWdodCI6IkluZmluaXR5IiwiU21hcnRGb3JlZ3JvdW5kSXNBY3RpdmUiOmZhbHNlLCJIb3Jpem9udGFsQWxpZ25tZW50IjoyLCJWZXJ0aWNhbEFsaWdubWVudCI6MCwiU21hcnRGb3JlZ3JvdW5kIjpudWxsLCJCYWNrZ3JvdW5kRmlsbFR5cGUiOjAsIk1hcmdpbiI6eyIkcmVmIjoiMTIzIn0sIlBhZGRpbmciOnsiJHJlZiI6IjEyNCJ9LCJCYWNrZ3JvdW5kIjp7IiRpZCI6Ijg3MCIsIkNvbG9yIjp7IiRpZCI6Ijg3MSIsIkEiOjAsIlIiOjI1NSwiRyI6MjU1LCJCIjoyNTV9fSwiSXNWaXNpYmxlIjp0cnVlLCJXaWR0aCI6MC4wLCJIZWlnaHQiOjAuMCwiQm9yZGVyU3R5bGUiOnsiJGlkIjoiODcyIiwiTGluZUNvbG9yIjpudWxsLCJMaW5lV2VpZ2h0IjowLjAsIkxpbmVUeXBlIjowLCJQYXJlbnRTdHlsZSI6bnVsbH0sIlBhcmVudFN0eWxlIjpudWxsfSwiRGF0ZUZvcm1hdCI6eyIkcmVmIjoiODQwIn0sIldlZWtOdW1iZXJpbmciOnsiJGlkIjoiODczIiwiRm9ybWF0IjowLCJJc1Zpc2libGUiOmZhbHNlLCJMYXN0S25vd25WaXNpYmlsaXR5U3RhdGUiOmZhbHNlfSwiSXNWaXNpYmxlIjp0cnVlLCJQYXJlbnRTdHlsZSI6bnVsbH0sIkluZGV4IjoxLCJTbWFydER1cmF0aW9uQWN0aXZhdGVkIjpmYWxzZSwiRGF0ZUZvcm1hdCI6eyIkcmVmIjoiODQwIn0sIldlZWtOdW1iZXJpbmciOnsiJGlkIjoiODc0IiwiRm9ybWF0IjowLCJJc1Zpc2libGUiOmZhbHNlLCJMYXN0S25vd25WaXNpYmlsaXR5U3RhdGUiOmZhbHNlfSwiSWQiOiJmN2Y1MmFkOS0zNGQ0LTRjMTQtYTVlMC0xY2QyNDA3MDg5NzYiLCJJbXBvcnRJZCI6bnVsbCwiVGl0bGUiOiJMQ1AiLCJOb3RlIjpudWxsLCJIeXBlcmxpbmsiOnsiJGlkIjoiODc1IiwiQWRkcmVzcyI6bnVsbCwiU3ViQWRkcmVzcyI6bnVsbH0sIklzQ2hhbmdlZCI6ZmFsc2UsIklzTmV3IjpmYWxzZX19LHsiJGlkIjoiODc2IiwiX2F0dGFjaGVkTWlsZXN0b25lcyI6W10sIlRhc2tEZWZpbml0aW9uIjp7IiRpZCI6Ijg3NyIsIkdyb3VwTmFtZSI6IjAyZTY3OTk3LThmNDQtNDg4Yi04MTQ3LWZiNDkzYTNjMzAwMCIsIlN0YXJ0RGF0ZSI6IjIwMjAtMDMtMDFUMDA6MDA6MDBaIiwiRW5kRGF0ZSI6IjIwMjAtMDYtMDhUMjM6NTk6MDBaIiwiUGVyY2VudGFnZUNvbXBsZXRlIjpudWxsLCJTdHlsZSI6eyIkaWQiOiI4NzgiLCJTaGFwZSI6MiwiU2hhcGVUaGlja25lc3MiOjAsIkR1cmF0aW9uRm9ybWF0IjowLCJJbmNsdWRlTm9uV29ya2luZ0RheXNJbkR1cmF0aW9uIjpmYWxzZSwiUGVyY2VudGFnZUNvbXBsZXRlU3R5bGUiOnsiJGlkIjoiODc5IiwiRm9udFNldHRpbmdzIjp7IiRpZCI6Ijg4MCIsIkZvbnRTaXplIjoxMCwiRm9udE5hbWUiOiJDYWxpYnJpIiwiSXNCb2xkIjpmYWxzZSwiSXNJdGFsaWMiOmZhbHNlLCJJc1VuZGVybGluZWQiOmZhbHNlLCJQYXJlbnRTdHlsZSI6bnVsbH0sIkF1dG9TaXplIjowLCJGb3JlZ3JvdW5kIjp7IiRyZWYiOiI4NiJ9LCJNYXhXaWR0aCI6MjAwLjAsIk1heEhlaWdodCI6IkluZmluaXR5IiwiU21hcnRGb3JlZ3JvdW5kSXNBY3RpdmUiOmZhbHNlLCJIb3Jpem9udGFsQWxpZ25tZW50IjowLCJWZXJ0aWNhbEFsaWdubWVudCI6MCwiU21hcnRGb3JlZ3JvdW5kIjpudWxsLCJCYWNrZ3JvdW5kRmlsbFR5cGUiOjAsIk1hcmdpbiI6eyIkcmVmIjoiODgifSwiUGFkZGluZyI6eyIkcmVmIjoiODkifSwiQmFja2dyb3VuZCI6eyIkcmVmIjoiOTAifSwiSXNWaXNpYmxlIjp0cnVlLCJXaWR0aCI6MC4wLCJIZWlnaHQiOjAuMCwiQm9yZGVyU3R5bGUiOnsiJGlkIjoiODgxIiwiTGluZUNvbG9yIjpudWxsLCJMaW5lV2VpZ2h0IjowLjAsIkxpbmVUeXBlIjowLCJQYXJlbnRTdHlsZSI6bnVsbH0sIlBhcmVudFN0eWxlIjpudWxsfSwiRHVyYXRpb25TdHlsZSI6eyIkaWQiOiI4ODIiLCJGb250U2V0dGluZ3MiOnsiJGlkIjoiODgzIiwiRm9udFNpemUiOjEwLCJGb250TmFtZSI6IkNhbGlicmkiLCJJc0JvbGQiOmZhbHNlLCJJc0l0YWxpYyI6ZmFsc2UsIklzVW5kZXJsaW5lZCI6ZmFsc2UsIlBhcmVudFN0eWxlIjpudWxsfSwiQXV0b1NpemUiOjAsIkZvcmVncm91bmQiOnsiJHJlZiI6IjkzIn0sIk1heFdpZHRoIjoyMDAuMCwiTWF4SGVpZ2h0IjoiSW5maW5pdHkiLCJTbWFydEZvcmVncm91bmRJc0FjdGl2ZSI6ZmFsc2UsIkhvcml6b250YWxBbGlnbm1lbnQiOjAsIlZlcnRpY2FsQWxpZ25tZW50IjowLCJTbWFydEZvcmVncm91bmQiOm51bGwsIkJhY2tncm91bmRGaWxsVHlwZSI6MCwiTWFyZ2luIjp7IiRyZWYiOiI5NSJ9LCJQYWRkaW5nIjp7IiRyZWYiOiI5NiJ9LCJCYWNrZ3JvdW5kIjp7IiRyZWYiOiI5NyJ9LCJJc1Zpc2libGUiOnRydWUsIldpZHRoIjowLjAsIkhlaWdodCI6MC4wLCJCb3JkZXJTdHlsZSI6eyIkaWQiOiI4ODQiLCJMaW5lQ29sb3IiOm51bGwsIkxpbmVXZWlnaHQiOjAuMCwiTGluZVR5cGUiOjAsIlBhcmVudFN0eWxlIjpudWxsfSwiUGFyZW50U3R5bGUiOm51bGx9LCJIb3Jpem9udGFsQ29ubmVjdG9yU3R5bGUiOnsiJGlkIjoiODg1IiwiTGluZUNvbG9yIjp7IiRyZWYiOiI5OSJ9LCJMaW5lV2VpZ2h0IjoxLjAsIkxpbmVUeXBlIjowLCJQYXJlbnRTdHlsZSI6bnVsbH0sIlZlcnRpY2FsQ29ubmVjdG9yU3R5bGUiOnsiJGlkIjoiODg2IiwiTGluZUNvbG9yIjp7IiRyZWYiOiIxMDIifSwiTGluZVdlaWdodCI6MC4wLCJMaW5lVHlwZSI6MCwiUGFyZW50U3R5bGUiOm51bGx9LCJNYXJnaW4iOm51bGwsIlN0YXJ0RGF0ZVBvc2l0aW9uIjo2LCJFbmREYXRlUG9zaXRpb24iOjYsIkRhdGVJc1Zpc2libGUiOmZhbHNlLCJUaXRsZVBvc2l0aW9uIjoyLCJEdXJhdGlvblBvc2l0aW9uIjo2LCJQZXJjZW50YWdlQ29tcGxldGVkUG9zaXRpb24iOjYsIlNwYWNpbmciOjMsIklzQmVsb3dUaW1lYmFuZCI6dHJ1ZSwiUGVyY2VudGFnZUNvbXBsZXRlU2hhcGVPcGFjaXR5IjozNSwiU2hhcGVTdHlsZSI6eyIkaWQiOiI4ODciLCJNYXJnaW4iOnsiJHJlZiI6IjEwNSJ9LCJQYWRkaW5nIjp7IiRyZWYiOiIxMDYifSwiQmFja2dyb3VuZCI6eyIkaWQiOiI4ODgiLCJDb2xvciI6eyIkaWQiOiI4ODkiLCJBIjoyNTUsIlIiOjAsIkciOjExNCwiQiI6MTg4fX0sIklzVmlzaWJsZSI6dHJ1ZSwiV2lkdGgiOjAuMCwiSGVpZ2h0IjoxMC4wLCJCb3JkZXJTdHlsZSI6eyIkaWQiOiI4OTAiLCJMaW5lQ29sb3IiOnsiJHJlZiI6IjgyNCJ9LCJMaW5lV2VpZ2h0IjowLjAsIkxpbmVUeXBlIjowLCJQYXJlbnRTdHlsZSI6bnVsbH0sIlBhcmVudFN0eWxlIjpudWxsfSwiVGl0bGVTdHlsZSI6eyIkaWQiOiI4OTEiLCJGb250U2V0dGluZ3MiOnsiJGlkIjoiODkyIiwiRm9udFNpemUiOjExLCJGb250TmFtZSI6IkNhbGlicmkiLCJJc0JvbGQiOnRydWUsIklzSXRhbGljIjpmYWxzZSwiSXNVbmRlcmxpbmVkIjpmYWxzZSwiUGFyZW50U3R5bGUiOm51bGx9LCJBdXRvU2l6ZSI6MCwiRm9yZWdyb3VuZCI6eyIkaWQiOiI4OTMiLCJDb2xvciI6eyIkaWQiOiI4OTQiLCJBIjoyNTUsIlIiOjAsIkciOjAsIkIiOjB9fSwiTWF4V2lkdGgiOjcyMC4wLCJNYXhIZWlnaHQiOiJJbmZpbml0eSIsIlNtYXJ0Rm9yZWdyb3VuZElzQWN0aXZlIjpmYWxzZSwiSG9yaXpvbnRhbEFsaWdubWVudCI6MSwiVmVydGljYWxBbGlnbm1lbnQiOjAsIlNtYXJ0Rm9yZWdyb3VuZCI6bnVsbCwiQmFja2dyb3VuZEZpbGxUeXBlIjowLCJNYXJnaW4iOnsiJHJlZiI6IjExNiJ9LCJQYWRkaW5nIjp7IiRyZWYiOiIxMTcifSwiQmFja2dyb3VuZCI6eyIkaWQiOiI4OTUiLCJDb2xvciI6eyIkaWQiOiI4OTYiLCJBIjowLCJSIjoyNTUsIkciOjI1NSwiQiI6MjU1fX0sIklzVmlzaWJsZSI6dHJ1ZSwiV2lkdGgiOjAuMCwiSGVpZ2h0IjowLjAsIkJvcmRlclN0eWxlIjp7IiRpZCI6Ijg5NyIsIkxpbmVDb2xvciI6bnVsbCwiTGluZVdlaWdodCI6MC4wLCJMaW5lVHlwZSI6MCwiUGFyZW50U3R5bGUiOm51bGx9LCJQYXJlbnRTdHlsZSI6bnVsbH0sIkRhdGVTdHlsZSI6eyIkaWQiOiI4OTgiLCJGb250U2V0dGluZ3MiOnsiJGlkIjoiODk5IiwiRm9udFNpemUiOjEwLCJGb250TmFtZSI6IkNhbGlicmkiLCJJc0JvbGQiOmZhbHNlLCJJc0l0YWxpYyI6ZmFsc2UsIklzVW5kZXJsaW5lZCI6ZmFsc2UsIlBhcmVudFN0eWxlIjpudWxsfSwiQXV0b1NpemUiOjAsIkZvcmVncm91bmQiOnsiJGlkIjoiOTAwIiwiQ29sb3IiOnsiJGlkIjoiOTAx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cmVmIjoiMTIzIn0sIlBhZGRpbmciOnsiJHJlZiI6IjEyNCJ9LCJCYWNrZ3JvdW5kIjp7IiRpZCI6IjkwMiIsIkNvbG9yIjp7IiRpZCI6IjkwMyIsIkEiOjAsIlIiOjI1NSwiRyI6MjU1LCJCIjoyNTV9fSwiSXNWaXNpYmxlIjp0cnVlLCJXaWR0aCI6MC4wLCJIZWlnaHQiOjAuMCwiQm9yZGVyU3R5bGUiOnsiJGlkIjoiOTA0IiwiTGluZUNvbG9yIjpudWxsLCJMaW5lV2VpZ2h0IjowLjAsIkxpbmVUeXBlIjowLCJQYXJlbnRTdHlsZSI6bnVsbH0sIlBhcmVudFN0eWxlIjpudWxsfSwiRGF0ZUZvcm1hdCI6eyIkcmVmIjoiODQwIn0sIldlZWtOdW1iZXJpbmciOnsiJGlkIjoiOTA1IiwiRm9ybWF0IjowLCJJc1Zpc2libGUiOmZhbHNlLCJMYXN0S25vd25WaXNpYmlsaXR5U3RhdGUiOmZhbHNlfSwiSXNWaXNpYmxlIjp0cnVlLCJQYXJlbnRTdHlsZSI6bnVsbH0sIkluZGV4IjoyLCJTbWFydER1cmF0aW9uQWN0aXZhdGVkIjpmYWxzZSwiRGF0ZUZvcm1hdCI6eyIkcmVmIjoiODQwIn0sIldlZWtOdW1iZXJpbmciOnsiJGlkIjoiOTA2IiwiRm9ybWF0IjowLCJJc1Zpc2libGUiOmZhbHNlLCJMYXN0S25vd25WaXNpYmlsaXR5U3RhdGUiOmZhbHNlfSwiSWQiOiJmZDNlMDc4MS1kNGE0LTQzN2ItOTI2Yi01NDlhNTAwOTZkZDQiLCJJbXBvcnRJZCI6bnVsbCwiVGl0bGUiOiJQRkRBIHByZXAiLCJOb3RlIjpudWxsLCJIeXBlcmxpbmsiOnsiJGlkIjoiOTA3IiwiQWRkcmVzcyI6bnVsbCwiU3ViQWRkcmVzcyI6bnVsbH0sIklzQ2hhbmdlZCI6ZmFsc2UsIklzTmV3IjpmYWxzZX19LHsiJGlkIjoiOTA4IiwiX2F0dGFjaGVkTWlsZXN0b25lcyI6W10sIlRhc2tEZWZpbml0aW9uIjp7IiRpZCI6IjkwOSIsIkdyb3VwTmFtZSI6IjAyZTY3OTk3LThmNDQtNDg4Yi04MTQ3LWZiNDkzYTNjMzAwMCIsIlN0YXJ0RGF0ZSI6IjIwMjAtMDYtMDhUMDA6MDA6MDBaIiwiRW5kRGF0ZSI6IjIwMjAtMTAtMTZUMjM6NTk6MDBaIiwiUGVyY2VudGFnZUNvbXBsZXRlIjpudWxsLCJTdHlsZSI6eyIkaWQiOiI5MTAiLCJTaGFwZSI6MSwiU2hhcGVUaGlja25lc3MiOjAsIkR1cmF0aW9uRm9ybWF0IjowLCJJbmNsdWRlTm9uV29ya2luZ0RheXNJbkR1cmF0aW9uIjpmYWxzZSwiUGVyY2VudGFnZUNvbXBsZXRlU3R5bGUiOnsiJGlkIjoiOTExIiwiRm9udFNldHRpbmdzIjp7IiRpZCI6IjkxMiIsIkZvbnRTaXplIjoxMCwiRm9udE5hbWUiOiJDYWxpYnJpIiwiSXNCb2xkIjpmYWxzZSwiSXNJdGFsaWMiOmZhbHNlLCJJc1VuZGVybGluZWQiOmZhbHNlLCJQYXJlbnRTdHlsZSI6bnVsbH0sIkF1dG9TaXplIjowLCJGb3JlZ3JvdW5kIjp7IiRyZWYiOiI4NiJ9LCJNYXhXaWR0aCI6MjAwLjAsIk1heEhlaWdodCI6IkluZmluaXR5IiwiU21hcnRGb3JlZ3JvdW5kSXNBY3RpdmUiOmZhbHNlLCJIb3Jpem9udGFsQWxpZ25tZW50IjowLCJWZXJ0aWNhbEFsaWdubWVudCI6MCwiU21hcnRGb3JlZ3JvdW5kIjpudWxsLCJCYWNrZ3JvdW5kRmlsbFR5cGUiOjAsIk1hcmdpbiI6eyIkcmVmIjoiODgifSwiUGFkZGluZyI6eyIkcmVmIjoiODkifSwiQmFja2dyb3VuZCI6eyIkcmVmIjoiOTAifSwiSXNWaXNpYmxlIjp0cnVlLCJXaWR0aCI6MC4wLCJIZWlnaHQiOjAuMCwiQm9yZGVyU3R5bGUiOnsiJGlkIjoiOTEzIiwiTGluZUNvbG9yIjpudWxsLCJMaW5lV2VpZ2h0IjowLjAsIkxpbmVUeXBlIjowLCJQYXJlbnRTdHlsZSI6bnVsbH0sIlBhcmVudFN0eWxlIjpudWxsfSwiRHVyYXRpb25TdHlsZSI6eyIkaWQiOiI5MTQiLCJGb250U2V0dGluZ3MiOnsiJGlkIjoiOTE1IiwiRm9udFNpemUiOjEwLCJGb250TmFtZSI6IkNhbGlicmkiLCJJc0JvbGQiOmZhbHNlLCJJc0l0YWxpYyI6ZmFsc2UsIklzVW5kZXJsaW5lZCI6ZmFsc2UsIlBhcmVudFN0eWxlIjpudWxsfSwiQXV0b1NpemUiOjAsIkZvcmVncm91bmQiOnsiJHJlZiI6IjkzIn0sIk1heFdpZHRoIjoyMDAuMCwiTWF4SGVpZ2h0IjoiSW5maW5pdHkiLCJTbWFydEZvcmVncm91bmRJc0FjdGl2ZSI6ZmFsc2UsIkhvcml6b250YWxBbGlnbm1lbnQiOjAsIlZlcnRpY2FsQWxpZ25tZW50IjowLCJTbWFydEZvcmVncm91bmQiOm51bGwsIkJhY2tncm91bmRGaWxsVHlwZSI6MCwiTWFyZ2luIjp7IiRyZWYiOiI5NSJ9LCJQYWRkaW5nIjp7IiRyZWYiOiI5NiJ9LCJCYWNrZ3JvdW5kIjp7IiRyZWYiOiI5NyJ9LCJJc1Zpc2libGUiOnRydWUsIldpZHRoIjowLjAsIkhlaWdodCI6MC4wLCJCb3JkZXJTdHlsZSI6eyIkaWQiOiI5MTYiLCJMaW5lQ29sb3IiOm51bGwsIkxpbmVXZWlnaHQiOjAuMCwiTGluZVR5cGUiOjAsIlBhcmVudFN0eWxlIjpudWxsfSwiUGFyZW50U3R5bGUiOm51bGx9LCJIb3Jpem9udGFsQ29ubmVjdG9yU3R5bGUiOnsiJGlkIjoiOTE3IiwiTGluZUNvbG9yIjp7IiRyZWYiOiI5OSJ9LCJMaW5lV2VpZ2h0IjoxLjAsIkxpbmVUeXBlIjowLCJQYXJlbnRTdHlsZSI6bnVsbH0sIlZlcnRpY2FsQ29ubmVjdG9yU3R5bGUiOnsiJGlkIjoiOTE4IiwiTGluZUNvbG9yIjp7IiRyZWYiOiIxMDIifSwiTGluZVdlaWdodCI6MC4wLCJMaW5lVHlwZSI6MCwiUGFyZW50U3R5bGUiOm51bGx9LCJNYXJnaW4iOm51bGwsIlN0YXJ0RGF0ZVBvc2l0aW9uIjo2LCJFbmREYXRlUG9zaXRpb24iOjYsIkRhdGVJc1Zpc2libGUiOmZhbHNlLCJUaXRsZVBvc2l0aW9uIjoyLCJEdXJhdGlvblBvc2l0aW9uIjo2LCJQZXJjZW50YWdlQ29tcGxldGVkUG9zaXRpb24iOjYsIlNwYWNpbmciOjMsIklzQmVsb3dUaW1lYmFuZCI6dHJ1ZSwiUGVyY2VudGFnZUNvbXBsZXRlU2hhcGVPcGFjaXR5IjozNSwiU2hhcGVTdHlsZSI6eyIkaWQiOiI5MTkiLCJNYXJnaW4iOnsiJHJlZiI6IjEwNSJ9LCJQYWRkaW5nIjp7IiRyZWYiOiIxMDYifSwiQmFja2dyb3VuZCI6eyIkaWQiOiI5MjAiLCJDb2xvciI6eyIkaWQiOiI5MjEiLCJBIjoyNTUsIlIiOjAsIkciOjExNCwiQiI6MTg4fX0sIklzVmlzaWJsZSI6dHJ1ZSwiV2lkdGgiOjAuMCwiSGVpZ2h0IjoxMC4wLCJCb3JkZXJTdHlsZSI6eyIkaWQiOiI5MjIiLCJMaW5lQ29sb3IiOnsiJHJlZiI6IjgyNCJ9LCJMaW5lV2VpZ2h0IjowLjAsIkxpbmVUeXBlIjowLCJQYXJlbnRTdHlsZSI6bnVsbH0sIlBhcmVudFN0eWxlIjpudWxsfSwiVGl0bGVTdHlsZSI6eyIkaWQiOiI5MjMiLCJGb250U2V0dGluZ3MiOnsiJGlkIjoiOTI0IiwiRm9udFNpemUiOjExLCJGb250TmFtZSI6IkNhbGlicmkiLCJJc0JvbGQiOnRydWUsIklzSXRhbGljIjpmYWxzZSwiSXNVbmRlcmxpbmVkIjpmYWxzZSwiUGFyZW50U3R5bGUiOm51bGx9LCJBdXRvU2l6ZSI6MCwiRm9yZWdyb3VuZCI6eyIkaWQiOiI5MjUiLCJDb2xvciI6eyIkaWQiOiI5MjYiLCJBIjoyNTUsIlIiOjAsIkciOjAsIkIiOjB9fSwiTWF4V2lkdGgiOjcyMC4wLCJNYXhIZWlnaHQiOiJJbmZpbml0eSIsIlNtYXJ0Rm9yZWdyb3VuZElzQWN0aXZlIjpmYWxzZSwiSG9yaXpvbnRhbEFsaWdubWVudCI6MSwiVmVydGljYWxBbGlnbm1lbnQiOjAsIlNtYXJ0Rm9yZWdyb3VuZCI6bnVsbCwiQmFja2dyb3VuZEZpbGxUeXBlIjowLCJNYXJnaW4iOnsiJHJlZiI6IjExNiJ9LCJQYWRkaW5nIjp7IiRyZWYiOiIxMTcifSwiQmFja2dyb3VuZCI6eyIkaWQiOiI5MjciLCJDb2xvciI6eyIkaWQiOiI5MjgiLCJBIjowLCJSIjoyNTUsIkciOjI1NSwiQiI6MjU1fX0sIklzVmlzaWJsZSI6dHJ1ZSwiV2lkdGgiOjAuMCwiSGVpZ2h0IjowLjAsIkJvcmRlclN0eWxlIjp7IiRpZCI6IjkyOSIsIkxpbmVDb2xvciI6bnVsbCwiTGluZVdlaWdodCI6MC4wLCJMaW5lVHlwZSI6MCwiUGFyZW50U3R5bGUiOm51bGx9LCJQYXJlbnRTdHlsZSI6bnVsbH0sIkRhdGVTdHlsZSI6eyIkaWQiOiI5MzAiLCJGb250U2V0dGluZ3MiOnsiJGlkIjoiOTMxIiwiRm9udFNpemUiOjEwLCJGb250TmFtZSI6IkNhbGlicmkiLCJJc0JvbGQiOmZhbHNlLCJJc0l0YWxpYyI6ZmFsc2UsIklzVW5kZXJsaW5lZCI6ZmFsc2UsIlBhcmVudFN0eWxlIjpudWxsfSwiQXV0b1NpemUiOjAsIkZvcmVncm91bmQiOnsiJGlkIjoiOTMyIiwiQ29sb3IiOnsiJGlkIjoiOTMz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cmVmIjoiMTIzIn0sIlBhZGRpbmciOnsiJHJlZiI6IjEyNCJ9LCJCYWNrZ3JvdW5kIjp7IiRpZCI6IjkzNCIsIkNvbG9yIjp7IiRpZCI6IjkzNSIsIkEiOjAsIlIiOjI1NSwiRyI6MjU1LCJCIjoyNTV9fSwiSXNWaXNpYmxlIjp0cnVlLCJXaWR0aCI6MC4wLCJIZWlnaHQiOjAuMCwiQm9yZGVyU3R5bGUiOnsiJGlkIjoiOTM2IiwiTGluZUNvbG9yIjpudWxsLCJMaW5lV2VpZ2h0IjowLjAsIkxpbmVUeXBlIjowLCJQYXJlbnRTdHlsZSI6bnVsbH0sIlBhcmVudFN0eWxlIjpudWxsfSwiRGF0ZUZvcm1hdCI6eyIkcmVmIjoiODQwIn0sIldlZWtOdW1iZXJpbmciOnsiJGlkIjoiOTM3IiwiRm9ybWF0IjowLCJJc1Zpc2libGUiOmZhbHNlLCJMYXN0S25vd25WaXNpYmlsaXR5U3RhdGUiOmZhbHNlfSwiSXNWaXNpYmxlIjp0cnVlLCJQYXJlbnRTdHlsZSI6bnVsbH0sIkluZGV4IjozLCJTbWFydER1cmF0aW9uQWN0aXZhdGVkIjpmYWxzZSwiRGF0ZUZvcm1hdCI6eyIkcmVmIjoiODQwIn0sIldlZWtOdW1iZXJpbmciOnsiJGlkIjoiOTM4IiwiRm9ybWF0IjowLCJJc1Zpc2libGUiOmZhbHNlLCJMYXN0S25vd25WaXNpYmlsaXR5U3RhdGUiOmZhbHNlfSwiSWQiOiIwOTU0YTdhNC05MTQ3LTQ5MDYtOWZmNy02OWZmMDg5YTI4OGMiLCJJbXBvcnRJZCI6bnVsbCwiVGl0bGUiOiJQRkRBICIsIk5vdGUiOm51bGwsIkh5cGVybGluayI6eyIkaWQiOiI5MzkiLCJBZGRyZXNzIjpudWxsLCJTdWJBZGRyZXNzIjpudWxsfSwiSXNDaGFuZ2VkIjpmYWxzZSwiSXNOZXciOmZhbHNlfX0seyIkaWQiOiI5NDAiLCJfYXR0YWNoZWRNaWxlc3RvbmVzIjpbXSwiVGFza0RlZmluaXRpb24iOnsiJGlkIjoiOTQxIiwiR3JvdXBOYW1lIjoiMDJlNjc5OTctOGY0NC00ODhiLTgxNDctZmI0OTNhM2MzMDAwIiwiU3RhcnREYXRlIjoiMjAyMC0xMC0xMVQwMDowMDowMFoiLCJFbmREYXRlIjoiMjAyMC0xMC0yOFQyMzo1OTowMFoiLCJQZXJjZW50YWdlQ29tcGxldGUiOm51bGwsIlN0eWxlIjp7IiRpZCI6Ijk0MiIsIlNoYXBlIjoyLCJTaGFwZVRoaWNrbmVzcyI6MCwiRHVyYXRpb25Gb3JtYXQiOjAsIkluY2x1ZGVOb25Xb3JraW5nRGF5c0luRHVyYXRpb24iOmZhbHNlLCJQZXJjZW50YWdlQ29tcGxldGVTdHlsZSI6eyIkaWQiOiI5NDMiLCJGb250U2V0dGluZ3MiOnsiJGlkIjoiOTQ0IiwiRm9udFNpemUiOjEwLCJGb250TmFtZSI6IkNhbGlicmkiLCJJc0JvbGQiOmZhbHNlLCJJc0l0YWxpYyI6ZmFsc2UsIklzVW5kZXJsaW5lZCI6ZmFsc2UsIlBhcmVudFN0eWxlIjpudWxsfSwiQXV0b1NpemUiOjAsIkZvcmVncm91bmQiOnsiJHJlZiI6Ijg2In0sIk1heFdpZHRoIjoyMDAuMCwiTWF4SGVpZ2h0IjoiSW5maW5pdHkiLCJTbWFydEZvcmVncm91bmRJc0FjdGl2ZSI6ZmFsc2UsIkhvcml6b250YWxBbGlnbm1lbnQiOjAsIlZlcnRpY2FsQWxpZ25tZW50IjowLCJTbWFydEZvcmVncm91bmQiOm51bGwsIkJhY2tncm91bmRGaWxsVHlwZSI6MCwiTWFyZ2luIjp7IiRyZWYiOiI4OCJ9LCJQYWRkaW5nIjp7IiRyZWYiOiI4OSJ9LCJCYWNrZ3JvdW5kIjp7IiRyZWYiOiI5MCJ9LCJJc1Zpc2libGUiOnRydWUsIldpZHRoIjowLjAsIkhlaWdodCI6MC4wLCJCb3JkZXJTdHlsZSI6eyIkaWQiOiI5NDUiLCJMaW5lQ29sb3IiOm51bGwsIkxpbmVXZWlnaHQiOjAuMCwiTGluZVR5cGUiOjAsIlBhcmVudFN0eWxlIjpudWxsfSwiUGFyZW50U3R5bGUiOm51bGx9LCJEdXJhdGlvblN0eWxlIjp7IiRpZCI6Ijk0NiIsIkZvbnRTZXR0aW5ncyI6eyIkaWQiOiI5NDciLCJGb250U2l6ZSI6MTAsIkZvbnROYW1lIjoiQ2FsaWJyaSIsIklzQm9sZCI6ZmFsc2UsIklzSXRhbGljIjpmYWxzZSwiSXNVbmRlcmxpbmVkIjpmYWxzZSwiUGFyZW50U3R5bGUiOm51bGx9LCJBdXRvU2l6ZSI6MCwiRm9yZWdyb3VuZCI6eyIkcmVmIjoiOTMifSwiTWF4V2lkdGgiOjIwMC4wLCJNYXhIZWlnaHQiOiJJbmZpbml0eSIsIlNtYXJ0Rm9yZWdyb3VuZElzQWN0aXZlIjpmYWxzZSwiSG9yaXpvbnRhbEFsaWdubWVudCI6MCwiVmVydGljYWxBbGlnbm1lbnQiOjAsIlNtYXJ0Rm9yZWdyb3VuZCI6bnVsbCwiQmFja2dyb3VuZEZpbGxUeXBlIjowLCJNYXJnaW4iOnsiJHJlZiI6Ijk1In0sIlBhZGRpbmciOnsiJHJlZiI6Ijk2In0sIkJhY2tncm91bmQiOnsiJHJlZiI6Ijk3In0sIklzVmlzaWJsZSI6dHJ1ZSwiV2lkdGgiOjAuMCwiSGVpZ2h0IjowLjAsIkJvcmRlclN0eWxlIjp7IiRpZCI6Ijk0OCIsIkxpbmVDb2xvciI6bnVsbCwiTGluZVdlaWdodCI6MC4wLCJMaW5lVHlwZSI6MCwiUGFyZW50U3R5bGUiOm51bGx9LCJQYXJlbnRTdHlsZSI6bnVsbH0sIkhvcml6b250YWxDb25uZWN0b3JTdHlsZSI6eyIkaWQiOiI5NDkiLCJMaW5lQ29sb3IiOnsiJHJlZiI6Ijk5In0sIkxpbmVXZWlnaHQiOjEuMCwiTGluZVR5cGUiOjAsIlBhcmVudFN0eWxlIjpudWxsfSwiVmVydGljYWxDb25uZWN0b3JTdHlsZSI6eyIkaWQiOiI5NTAiLCJMaW5lQ29sb3IiOnsiJHJlZiI6IjEwMiJ9LCJMaW5lV2VpZ2h0IjowLjAsIkxpbmVUeXBlIjowLCJQYXJlbnRTdHlsZSI6bnVsbH0sIk1hcmdpbiI6bnVsbCwiU3RhcnREYXRlUG9zaXRpb24iOjYsIkVuZERhdGVQb3NpdGlvbiI6NiwiRGF0ZUlzVmlzaWJsZSI6ZmFsc2UsIlRpdGxlUG9zaXRpb24iOjQsIkR1cmF0aW9uUG9zaXRpb24iOjYsIlBlcmNlbnRhZ2VDb21wbGV0ZWRQb3NpdGlvbiI6NiwiU3BhY2luZyI6MywiSXNCZWxvd1RpbWViYW5kIjp0cnVlLCJQZXJjZW50YWdlQ29tcGxldGVTaGFwZU9wYWNpdHkiOjM1LCJTaGFwZVN0eWxlIjp7IiRpZCI6Ijk1MSIsIk1hcmdpbiI6eyIkcmVmIjoiMTA1In0sIlBhZGRpbmciOnsiJHJlZiI6IjEwNiJ9LCJCYWNrZ3JvdW5kIjp7IiRpZCI6Ijk1MiIsIkNvbG9yIjp7IiRpZCI6Ijk1MyIsIkEiOjI1NSwiUiI6MjYsIkciOjE3MCwiQiI6NjZ9fSwiSXNWaXNpYmxlIjp0cnVlLCJXaWR0aCI6MC4wLCJIZWlnaHQiOjEwLjAsIkJvcmRlclN0eWxlIjp7IiRpZCI6Ijk1NCIsIkxpbmVDb2xvciI6eyIkaWQiOiI5NTUiLCIkdHlwZSI6Ik5MUkUuQ29tbW9uLkRvbS5Tb2xpZENvbG9yQnJ1c2gsIE5MUkUuQ29tbW9uIiwiQ29sb3IiOnsiJGlkIjoiOTU2IiwiQSI6MjU1LCJSIjoyNTUsIkciOjAsIkIiOjB9fSwiTGluZVdlaWdodCI6MC4wLCJMaW5lVHlwZSI6MCwiUGFyZW50U3R5bGUiOm51bGx9LCJQYXJlbnRTdHlsZSI6bnVsbH0sIlRpdGxlU3R5bGUiOnsiJGlkIjoiOTU3IiwiRm9udFNldHRpbmdzIjp7IiRpZCI6Ijk1OCIsIkZvbnRTaXplIjoxMSwiRm9udE5hbWUiOiJDYWxpYnJpIiwiSXNCb2xkIjp0cnVlLCJJc0l0YWxpYyI6ZmFsc2UsIklzVW5kZXJsaW5lZCI6ZmFsc2UsIlBhcmVudFN0eWxlIjpudWxsfSwiQXV0b1NpemUiOjAsIkZvcmVncm91bmQiOnsiJGlkIjoiOTU5IiwiQ29sb3IiOnsiJGlkIjoiOTYwIiwiQSI6MjU1LCJSIjowLCJHIjowLCJCIjowfX0sIk1heFdpZHRoIjo3MjAuMCwiTWF4SGVpZ2h0IjoiSW5maW5pdHkiLCJTbWFydEZvcmVncm91bmRJc0FjdGl2ZSI6ZmFsc2UsIkhvcml6b250YWxBbGlnbm1lbnQiOjAsIlZlcnRpY2FsQWxpZ25tZW50IjowLCJTbWFydEZvcmVncm91bmQiOm51bGwsIkJhY2tncm91bmRGaWxsVHlwZSI6MCwiTWFyZ2luIjp7IiRyZWYiOiIxMTYifSwiUGFkZGluZyI6eyIkcmVmIjoiMTE3In0sIkJhY2tncm91bmQiOnsiJGlkIjoiOTYxIiwiQ29sb3IiOnsiJGlkIjoiOTYyIiwiQSI6MCwiUiI6MjU1LCJHIjoyNTUsIkIiOjI1NX19LCJJc1Zpc2libGUiOnRydWUsIldpZHRoIjowLjAsIkhlaWdodCI6MC4wLCJCb3JkZXJTdHlsZSI6eyIkaWQiOiI5NjMiLCJMaW5lQ29sb3IiOm51bGwsIkxpbmVXZWlnaHQiOjAuMCwiTGluZVR5cGUiOjAsIlBhcmVudFN0eWxlIjpudWxsfSwiUGFyZW50U3R5bGUiOm51bGx9LCJEYXRlU3R5bGUiOnsiJGlkIjoiOTY0IiwiRm9udFNldHRpbmdzIjp7IiRpZCI6Ijk2NSIsIkZvbnRTaXplIjoxMCwiRm9udE5hbWUiOiJDYWxpYnJpIiwiSXNCb2xkIjpmYWxzZSwiSXNJdGFsaWMiOmZhbHNlLCJJc1VuZGVybGluZWQiOmZhbHNlLCJQYXJlbnRTdHlsZSI6bnVsbH0sIkF1dG9TaXplIjowLCJGb3JlZ3JvdW5kIjp7IiRpZCI6Ijk2NiIsIkNvbG9yIjp7IiRpZCI6Ijk2NyIsIkEiOjI1NSwiUiI6NjgsIkciOjg0LCJCIjoxMDZ9fSwiTWF4V2lkdGgiOjIwMC4wLCJNYXhIZWlnaHQiOiJJbmZpbml0eSIsIlNtYXJ0Rm9yZWdyb3VuZElzQWN0aXZlIjpmYWxzZSwiSG9yaXpvbnRhbEFsaWdubWVudCI6MCwiVmVydGljYWxBbGlnbm1lbnQiOjAsIlNtYXJ0Rm9yZWdyb3VuZCI6bnVsbCwiQmFja2dyb3VuZEZpbGxUeXBlIjowLCJNYXJnaW4iOnsiJHJlZiI6IjEyMyJ9LCJQYWRkaW5nIjp7IiRyZWYiOiIxMjQifSwiQmFja2dyb3VuZCI6eyIkaWQiOiI5NjgiLCJDb2xvciI6eyIkaWQiOiI5NjkiLCJBIjowLCJSIjoyNTUsIkciOjI1NSwiQiI6MjU1fX0sIklzVmlzaWJsZSI6dHJ1ZSwiV2lkdGgiOjAuMCwiSGVpZ2h0IjowLjAsIkJvcmRlclN0eWxlIjp7IiRpZCI6Ijk3MCIsIkxpbmVDb2xvciI6bnVsbCwiTGluZVdlaWdodCI6MC4wLCJMaW5lVHlwZSI6MCwiUGFyZW50U3R5bGUiOm51bGx9LCJQYXJlbnRTdHlsZSI6bnVsbH0sIkRhdGVGb3JtYXQiOnsiJGlkIjoiOTcxIiwiRm9ybWF0U3RyaW5nIjoiTU1NIGQiLCJTZXBhcmF0b3IiOiIvIiwiVXNlSW50ZXJuYXRpb25hbERhdGVGb3JtYXQiOmZhbHNlLCJEYXRlSXNWaXNpYmxlIjp0cnVlLCJUaW1lSXNWaXNpYmxlIjpmYWxzZSwiSG91ckRpZ2l0cyI6MSwiQW1QbURlc2lnbmF0b3IiOjIsIlRyaW0wME1pbnV0ZXMiOmZhbHNlLCJMYXN0S25vd25WaXNpYmlsaXR5U3RhdGUiOm51bGx9LCJXZWVrTnVtYmVyaW5nIjp7IiRpZCI6Ijk3MiIsIkZvcm1hdCI6MCwiSXNWaXNpYmxlIjpmYWxzZSwiTGFzdEtub3duVmlzaWJpbGl0eVN0YXRlIjpmYWxzZX0sIklzVmlzaWJsZSI6dHJ1ZSwiUGFyZW50U3R5bGUiOm51bGx9LCJJbmRleCI6NCwiU21hcnREdXJhdGlvbkFjdGl2YXRlZCI6ZmFsc2UsIkRhdGVGb3JtYXQiOnsiJHJlZiI6Ijk3MSJ9LCJXZWVrTnVtYmVyaW5nIjp7IiRpZCI6Ijk3MyIsIkZvcm1hdCI6MCwiSXNWaXNpYmxlIjpmYWxzZSwiTGFzdEtub3duVmlzaWJpbGl0eVN0YXRlIjpmYWxzZX0sIklkIjoiNDBiNWNiMDUtNWNmNS00YmUyLThiNDEtMjA1ZWRkZTIwNjA2IiwiSW1wb3J0SWQiOm51bGwsIlRpdGxlIjoiTENQIFYyLjAiLCJOb3RlIjpudWxsLCJIeXBlcmxpbmsiOnsiJGlkIjoiOTc0IiwiQWRkcmVzcyI6bnVsbCwiU3ViQWRkcmVzcyI6bnVsbH0sIklzQ2hhbmdlZCI6ZmFsc2UsIklzTmV3IjpmYWxzZX19LHsiJGlkIjoiOTc1IiwiX2F0dGFjaGVkTWlsZXN0b25lcyI6W10sIlRhc2tEZWZpbml0aW9uIjp7IiRpZCI6Ijk3NiIsIkdyb3VwTmFtZSI6Ijk0MDhiOTMzLTBhZjUtNDU3Yy05Yjg1LTdlNWQxZjBiZDIzMSIsIlN0YXJ0RGF0ZSI6IjIwMTktMTItMTZUMDA6MDA6MDBaIiwiRW5kRGF0ZSI6IjIwMjAtMDYtMTlUMjM6NTk6MDBaIiwiUGVyY2VudGFnZUNvbXBsZXRlIjpudWxsLCJTdHlsZSI6eyIkaWQiOiI5NzciLCJTaGFwZSI6MSwiU2hhcGVUaGlja25lc3MiOjAsIkR1cmF0aW9uRm9ybWF0IjowLCJJbmNsdWRlTm9uV29ya2luZ0RheXNJbkR1cmF0aW9uIjpmYWxzZSwiUGVyY2VudGFnZUNvbXBsZXRlU3R5bGUiOnsiJGlkIjoiOTc4IiwiRm9udFNldHRpbmdzIjp7IiRpZCI6Ijk3OSIsIkZvbnRTaXplIjoxMCwiRm9udE5hbWUiOiJDYWxpYnJpIiwiSXNCb2xkIjpmYWxzZSwiSXNJdGFsaWMiOmZhbHNlLCJJc1VuZGVybGluZWQiOmZhbHNlLCJQYXJlbnRTdHlsZSI6bnVsbH0sIkF1dG9TaXplIjowLCJGb3JlZ3JvdW5kIjp7IiRyZWYiOiI4NiJ9LCJNYXhXaWR0aCI6MjAwLjAsIk1heEhlaWdodCI6IkluZmluaXR5IiwiU21hcnRGb3JlZ3JvdW5kSXNBY3RpdmUiOmZhbHNlLCJIb3Jpem9udGFsQWxpZ25tZW50IjowLCJWZXJ0aWNhbEFsaWdubWVudCI6MCwiU21hcnRGb3JlZ3JvdW5kIjpudWxsLCJCYWNrZ3JvdW5kRmlsbFR5cGUiOjAsIk1hcmdpbiI6eyIkcmVmIjoiODgifSwiUGFkZGluZyI6eyIkcmVmIjoiODkifSwiQmFja2dyb3VuZCI6eyIkcmVmIjoiOTAifSwiSXNWaXNpYmxlIjp0cnVlLCJXaWR0aCI6MC4wLCJIZWlnaHQiOjAuMCwiQm9yZGVyU3R5bGUiOnsiJGlkIjoiOTgwIiwiTGluZUNvbG9yIjpudWxsLCJMaW5lV2VpZ2h0IjowLjAsIkxpbmVUeXBlIjowLCJQYXJlbnRTdHlsZSI6bnVsbH0sIlBhcmVudFN0eWxlIjpudWxsfSwiRHVyYXRpb25TdHlsZSI6eyIkaWQiOiI5ODEiLCJGb250U2V0dGluZ3MiOnsiJGlkIjoiOTgyIiwiRm9udFNpemUiOjEwLCJGb250TmFtZSI6IkNhbGlicmkiLCJJc0JvbGQiOmZhbHNlLCJJc0l0YWxpYyI6ZmFsc2UsIklzVW5kZXJsaW5lZCI6ZmFsc2UsIlBhcmVudFN0eWxlIjpudWxsfSwiQXV0b1NpemUiOjAsIkZvcmVncm91bmQiOnsiJHJlZiI6IjkzIn0sIk1heFdpZHRoIjoyMDAuMCwiTWF4SGVpZ2h0IjoiSW5maW5pdHkiLCJTbWFydEZvcmVncm91bmRJc0FjdGl2ZSI6ZmFsc2UsIkhvcml6b250YWxBbGlnbm1lbnQiOjAsIlZlcnRpY2FsQWxpZ25tZW50IjowLCJTbWFydEZvcmVncm91bmQiOm51bGwsIkJhY2tncm91bmRGaWxsVHlwZSI6MCwiTWFyZ2luIjp7IiRyZWYiOiI5NSJ9LCJQYWRkaW5nIjp7IiRyZWYiOiI5NiJ9LCJCYWNrZ3JvdW5kIjp7IiRyZWYiOiI5NyJ9LCJJc1Zpc2libGUiOnRydWUsIldpZHRoIjowLjAsIkhlaWdodCI6MC4wLCJCb3JkZXJTdHlsZSI6eyIkaWQiOiI5ODMiLCJMaW5lQ29sb3IiOm51bGwsIkxpbmVXZWlnaHQiOjAuMCwiTGluZVR5cGUiOjAsIlBhcmVudFN0eWxlIjpudWxsfSwiUGFyZW50U3R5bGUiOm51bGx9LCJIb3Jpem9udGFsQ29ubmVjdG9yU3R5bGUiOnsiJGlkIjoiOTg0IiwiTGluZUNvbG9yIjp7IiRyZWYiOiI5OSJ9LCJMaW5lV2VpZ2h0IjoxLjAsIkxpbmVUeXBlIjowLCJQYXJlbnRTdHlsZSI6bnVsbH0sIlZlcnRpY2FsQ29ubmVjdG9yU3R5bGUiOnsiJGlkIjoiOTg1IiwiTGluZUNvbG9yIjp7IiRyZWYiOiIxMDIifSwiTGluZVdlaWdodCI6MC4wLCJMaW5lVHlwZSI6MCwiUGFyZW50U3R5bGUiOm51bGx9LCJNYXJnaW4iOm51bGwsIlN0YXJ0RGF0ZVBvc2l0aW9uIjo2LCJFbmREYXRlUG9zaXRpb24iOjYsIkRhdGVJc1Zpc2libGUiOmZhbHNlLCJUaXRsZVBvc2l0aW9uIjoyLCJEdXJhdGlvblBvc2l0aW9uIjo2LCJQZXJjZW50YWdlQ29tcGxldGVkUG9zaXRpb24iOjYsIlNwYWNpbmciOjMsIklzQmVsb3dUaW1lYmFuZCI6dHJ1ZSwiUGVyY2VudGFnZUNvbXBsZXRlU2hhcGVPcGFjaXR5IjozNSwiU2hhcGVTdHlsZSI6eyIkaWQiOiI5ODYiLCJNYXJnaW4iOnsiJHJlZiI6IjEwNSJ9LCJQYWRkaW5nIjp7IiRyZWYiOiIxMDYifSwiQmFja2dyb3VuZCI6eyIkaWQiOiI5ODciLCJDb2xvciI6eyIkaWQiOiI5ODgiLCJBIjoyNTUsIlIiOjI1NCwiRyI6MTg2LCJCIjoxMH19LCJJc1Zpc2libGUiOnRydWUsIldpZHRoIjowLjAsIkhlaWdodCI6MTAuMCwiQm9yZGVyU3R5bGUiOnsiJGlkIjoiOTg5IiwiTGluZUNvbG9yIjp7IiRpZCI6Ijk5MCIsIiR0eXBlIjoiTkxSRS5Db21tb24uRG9tLlNvbGlkQ29sb3JCcnVzaCwgTkxSRS5Db21tb24iLCJDb2xvciI6eyIkaWQiOiI5OTEiLCJBIjoyNTUsIlIiOjI1NSwiRyI6MCwiQiI6MH19LCJMaW5lV2VpZ2h0IjowLjAsIkxpbmVUeXBlIjowLCJQYXJlbnRTdHlsZSI6bnVsbH0sIlBhcmVudFN0eWxlIjpudWxsfSwiVGl0bGVTdHlsZSI6eyIkaWQiOiI5OTIiLCJGb250U2V0dGluZ3MiOnsiJGlkIjoiOTkzIiwiRm9udFNpemUiOjExLCJGb250TmFtZSI6IkNhbGlicmkiLCJJc0JvbGQiOnRydWUsIklzSXRhbGljIjpmYWxzZSwiSXNVbmRlcmxpbmVkIjpmYWxzZSwiUGFyZW50U3R5bGUiOm51bGx9LCJBdXRvU2l6ZSI6MCwiRm9yZWdyb3VuZCI6eyIkaWQiOiI5OTQiLCJDb2xvciI6eyIkaWQiOiI5OTUiLCJBIjoyNTUsIlIiOjAsIkciOjAsIkIiOjB9fSwiTWF4V2lkdGgiOjcyMC4wLCJNYXhIZWlnaHQiOiJJbmZpbml0eSIsIlNtYXJ0Rm9yZWdyb3VuZElzQWN0aXZlIjpmYWxzZSwiSG9yaXpvbnRhbEFsaWdubWVudCI6MSwiVmVydGljYWxBbGlnbm1lbnQiOjAsIlNtYXJ0Rm9yZWdyb3VuZCI6bnVsbCwiQmFja2dyb3VuZEZpbGxUeXBlIjowLCJNYXJnaW4iOnsiJHJlZiI6IjExNiJ9LCJQYWRkaW5nIjp7IiRyZWYiOiIxMTcifSwiQmFja2dyb3VuZCI6eyIkaWQiOiI5OTYiLCJDb2xvciI6eyIkaWQiOiI5OTciLCJBIjowLCJSIjoyNTUsIkciOjI1NSwiQiI6MjU1fX0sIklzVmlzaWJsZSI6dHJ1ZSwiV2lkdGgiOjAuMCwiSGVpZ2h0IjowLjAsIkJvcmRlclN0eWxlIjp7IiRpZCI6Ijk5OCIsIkxpbmVDb2xvciI6bnVsbCwiTGluZVdlaWdodCI6MC4wLCJMaW5lVHlwZSI6MCwiUGFyZW50U3R5bGUiOm51bGx9LCJQYXJlbnRTdHlsZSI6bnVsbH0sIkRhdGVTdHlsZSI6eyIkaWQiOiI5OTkiLCJGb250U2V0dGluZ3MiOnsiJGlkIjoiMTAwMCIsIkZvbnRTaXplIjoxMCwiRm9udE5hbWUiOiJDYWxpYnJpIiwiSXNCb2xkIjpmYWxzZSwiSXNJdGFsaWMiOmZhbHNlLCJJc1VuZGVybGluZWQiOmZhbHNlLCJQYXJlbnRTdHlsZSI6bnVsbH0sIkF1dG9TaXplIjowLCJGb3JlZ3JvdW5kIjp7IiRpZCI6IjEwMDEiLCJDb2xvciI6eyIkaWQiOiIxMDAyIiwiQSI6MjU1LCJSIjo2OCwiRyI6ODQsIkIiOjEwNn19LCJNYXhXaWR0aCI6MjAwLjAsIk1heEhlaWdodCI6IkluZmluaXR5IiwiU21hcnRGb3JlZ3JvdW5kSXNBY3RpdmUiOmZhbHNlLCJIb3Jpem9udGFsQWxpZ25tZW50IjoyLCJWZXJ0aWNhbEFsaWdubWVudCI6MCwiU21hcnRGb3JlZ3JvdW5kIjpudWxsLCJCYWNrZ3JvdW5kRmlsbFR5cGUiOjAsIk1hcmdpbiI6eyIkcmVmIjoiMTIzIn0sIlBhZGRpbmciOnsiJHJlZiI6IjEyNCJ9LCJCYWNrZ3JvdW5kIjp7IiRpZCI6IjEwMDMiLCJDb2xvciI6eyIkaWQiOiIxMDA0IiwiQSI6MCwiUiI6MjU1LCJHIjoyNTUsIkIiOjI1NX19LCJJc1Zpc2libGUiOnRydWUsIldpZHRoIjowLjAsIkhlaWdodCI6MC4wLCJCb3JkZXJTdHlsZSI6eyIkaWQiOiIxMDA1IiwiTGluZUNvbG9yIjpudWxsLCJMaW5lV2VpZ2h0IjowLjAsIkxpbmVUeXBlIjowLCJQYXJlbnRTdHlsZSI6bnVsbH0sIlBhcmVudFN0eWxlIjpudWxsfSwiRGF0ZUZvcm1hdCI6eyIkaWQiOiIxMDA2IiwiRm9ybWF0U3RyaW5nIjoiTU1NIGQiLCJTZXBhcmF0b3IiOiIvIiwiVXNlSW50ZXJuYXRpb25hbERhdGVGb3JtYXQiOmZhbHNlLCJEYXRlSXNWaXNpYmxlIjp0cnVlLCJUaW1lSXNWaXNpYmxlIjpmYWxzZSwiSG91ckRpZ2l0cyI6MSwiQW1QbURlc2lnbmF0b3IiOjIsIlRyaW0wME1pbnV0ZXMiOmZhbHNlLCJMYXN0S25vd25WaXNpYmlsaXR5U3RhdGUiOm51bGx9LCJXZWVrTnVtYmVyaW5nIjp7IiRpZCI6IjEwMDciLCJGb3JtYXQiOjAsIklzVmlzaWJsZSI6ZmFsc2UsIkxhc3RLbm93blZpc2liaWxpdHlTdGF0ZSI6ZmFsc2V9LCJJc1Zpc2libGUiOnRydWUsIlBhcmVudFN0eWxlIjpudWxsfSwiSW5kZXgiOjUsIlNtYXJ0RHVyYXRpb25BY3RpdmF0ZWQiOmZhbHNlLCJEYXRlRm9ybWF0Ijp7IiRyZWYiOiIxMDA2In0sIldlZWtOdW1iZXJpbmciOnsiJGlkIjoiMTAwOCIsIkZvcm1hdCI6MCwiSXNWaXNpYmxlIjpmYWxzZSwiTGFzdEtub3duVmlzaWJpbGl0eVN0YXRlIjpmYWxzZX0sIklkIjoiYWViYzkzM2UtODFhNS00MTQxLWI3ZWItOGUzYjA3MzYyN2NjIiwiSW1wb3J0SWQiOm51bGwsIlRpdGxlIjoiRExTTUhTSSIsIk5vdGUiOm51bGwsIkh5cGVybGluayI6eyIkaWQiOiIxMDA5IiwiQWRkcmVzcyI6bnVsbCwiU3ViQWRkcmVzcyI6bnVsbH0sIklzQ2hhbmdlZCI6ZmFsc2UsIklzTmV3IjpmYWxzZX19LHsiJGlkIjoiMTAxMCIsIl9hdHRhY2hlZE1pbGVzdG9uZXMiOltdLCJUYXNrRGVmaW5pdGlvbiI6eyIkaWQiOiIxMDExIiwiR3JvdXBOYW1lIjoiOTQwOGI5MzMtMGFmNS00NTdjLTliODUtN2U1ZDFmMGJkMjMxIiwiU3RhcnREYXRlIjoiMjAyMC0xMC0xM1QwMDowMDowMFoiLCJFbmREYXRlIjoiMjAyMC0xMS0wM1QyMzo1OTowMFoiLCJQZXJjZW50YWdlQ29tcGxldGUiOm51bGwsIlN0eWxlIjp7IiRpZCI6IjEwMTIiLCJTaGFwZSI6MiwiU2hhcGVUaGlja25lc3MiOjAsIkR1cmF0aW9uRm9ybWF0IjowLCJJbmNsdWRlTm9uV29ya2luZ0RheXNJbkR1cmF0aW9uIjpmYWxzZSwiUGVyY2VudGFnZUNvbXBsZXRlU3R5bGUiOnsiJGlkIjoiMTAxMyIsIkZvbnRTZXR0aW5ncyI6eyIkaWQiOiIxMDE0IiwiRm9udFNpemUiOjEwLCJGb250TmFtZSI6IkNhbGlicmkiLCJJc0JvbGQiOmZhbHNlLCJJc0l0YWxpYyI6ZmFsc2UsIklzVW5kZXJsaW5lZCI6ZmFsc2UsIlBhcmVudFN0eWxlIjpudWxsfSwiQXV0b1NpemUiOjAsIkZvcmVncm91bmQiOnsiJHJlZiI6Ijg2In0sIk1heFdpZHRoIjoyMDAuMCwiTWF4SGVpZ2h0IjoiSW5maW5pdHkiLCJTbWFydEZvcmVncm91bmRJc0FjdGl2ZSI6ZmFsc2UsIkhvcml6b250YWxBbGlnbm1lbnQiOjAsIlZlcnRpY2FsQWxpZ25tZW50IjowLCJTbWFydEZvcmVncm91bmQiOm51bGwsIkJhY2tncm91bmRGaWxsVHlwZSI6MCwiTWFyZ2luIjp7IiRyZWYiOiI4OCJ9LCJQYWRkaW5nIjp7IiRyZWYiOiI4OSJ9LCJCYWNrZ3JvdW5kIjp7IiRyZWYiOiI5MCJ9LCJJc1Zpc2libGUiOnRydWUsIldpZHRoIjowLjAsIkhlaWdodCI6MC4wLCJCb3JkZXJTdHlsZSI6eyIkaWQiOiIxMDE1IiwiTGluZUNvbG9yIjpudWxsLCJMaW5lV2VpZ2h0IjowLjAsIkxpbmVUeXBlIjowLCJQYXJlbnRTdHlsZSI6bnVsbH0sIlBhcmVudFN0eWxlIjpudWxsfSwiRHVyYXRpb25TdHlsZSI6eyIkaWQiOiIxMDE2IiwiRm9udFNldHRpbmdzIjp7IiRpZCI6IjEwMTciLCJGb250U2l6ZSI6MTAsIkZvbnROYW1lIjoiQ2FsaWJyaSIsIklzQm9sZCI6ZmFsc2UsIklzSXRhbGljIjpmYWxzZSwiSXNVbmRlcmxpbmVkIjpmYWxzZSwiUGFyZW50U3R5bGUiOm51bGx9LCJBdXRvU2l6ZSI6MCwiRm9yZWdyb3VuZCI6eyIkcmVmIjoiOTMifSwiTWF4V2lkdGgiOjIwMC4wLCJNYXhIZWlnaHQiOiJJbmZpbml0eSIsIlNtYXJ0Rm9yZWdyb3VuZElzQWN0aXZlIjpmYWxzZSwiSG9yaXpvbnRhbEFsaWdubWVudCI6MCwiVmVydGljYWxBbGlnbm1lbnQiOjAsIlNtYXJ0Rm9yZWdyb3VuZCI6bnVsbCwiQmFja2dyb3VuZEZpbGxUeXBlIjowLCJNYXJnaW4iOnsiJHJlZiI6Ijk1In0sIlBhZGRpbmciOnsiJHJlZiI6Ijk2In0sIkJhY2tncm91bmQiOnsiJHJlZiI6Ijk3In0sIklzVmlzaWJsZSI6dHJ1ZSwiV2lkdGgiOjAuMCwiSGVpZ2h0IjowLjAsIkJvcmRlclN0eWxlIjp7IiRpZCI6IjEwMTgiLCJMaW5lQ29sb3IiOm51bGwsIkxpbmVXZWlnaHQiOjAuMCwiTGluZVR5cGUiOjAsIlBhcmVudFN0eWxlIjpudWxsfSwiUGFyZW50U3R5bGUiOm51bGx9LCJIb3Jpem9udGFsQ29ubmVjdG9yU3R5bGUiOnsiJGlkIjoiMTAxOSIsIkxpbmVDb2xvciI6eyIkcmVmIjoiOTkifSwiTGluZVdlaWdodCI6MS4wLCJMaW5lVHlwZSI6MCwiUGFyZW50U3R5bGUiOm51bGx9LCJWZXJ0aWNhbENvbm5lY3RvclN0eWxlIjp7IiRpZCI6IjEwMjAiLCJMaW5lQ29sb3IiOnsiJHJlZiI6IjEwMiJ9LCJMaW5lV2VpZ2h0IjowLjAsIkxpbmVUeXBlIjowLCJQYXJlbnRTdHlsZSI6bnVsbH0sIk1hcmdpbiI6bnVsbCwiU3RhcnREYXRlUG9zaXRpb24iOjYsIkVuZERhdGVQb3NpdGlvbiI6NiwiRGF0ZUlzVmlzaWJsZSI6ZmFsc2UsIlRpdGxlUG9zaXRpb24iOjQsIkR1cmF0aW9uUG9zaXRpb24iOjYsIlBlcmNlbnRhZ2VDb21wbGV0ZWRQb3NpdGlvbiI6NiwiU3BhY2luZyI6MywiSXNCZWxvd1RpbWViYW5kIjp0cnVlLCJQZXJjZW50YWdlQ29tcGxldGVTaGFwZU9wYWNpdHkiOjM1LCJTaGFwZVN0eWxlIjp7IiRpZCI6IjEwMjEiLCJNYXJnaW4iOnsiJHJlZiI6IjEwNSJ9LCJQYWRkaW5nIjp7IiRyZWYiOiIxMDYifSwiQmFja2dyb3VuZCI6eyIkaWQiOiIxMDIyIiwiQ29sb3IiOnsiJGlkIjoiMTAyMyIsIkEiOjI1NSwiUiI6MjYsIkciOjE3MCwiQiI6NjZ9fSwiSXNWaXNpYmxlIjp0cnVlLCJXaWR0aCI6MC4wLCJIZWlnaHQiOjEwLjAsIkJvcmRlclN0eWxlIjp7IiRpZCI6IjEwMjQiLCJMaW5lQ29sb3IiOnsiJHJlZiI6Ijk1NSJ9LCJMaW5lV2VpZ2h0IjowLjAsIkxpbmVUeXBlIjowLCJQYXJlbnRTdHlsZSI6bnVsbH0sIlBhcmVudFN0eWxlIjpudWxsfSwiVGl0bGVTdHlsZSI6eyIkaWQiOiIxMDI1IiwiRm9udFNldHRpbmdzIjp7IiRpZCI6IjEwMjYiLCJGb250U2l6ZSI6MTEsIkZvbnROYW1lIjoiQ2FsaWJyaSIsIklzQm9sZCI6dHJ1ZSwiSXNJdGFsaWMiOmZhbHNlLCJJc1VuZGVybGluZWQiOmZhbHNlLCJQYXJlbnRTdHlsZSI6bnVsbH0sIkF1dG9TaXplIjowLCJGb3JlZ3JvdW5kIjp7IiRpZCI6IjEwMjciLCJDb2xvciI6eyIkaWQiOiIxMDI4IiwiQSI6MjU1LCJSIjowLCJHIjowLCJCIjowfX0sIk1heFdpZHRoIjo3MjAuMCwiTWF4SGVpZ2h0IjoiSW5maW5pdHkiLCJTbWFydEZvcmVncm91bmRJc0FjdGl2ZSI6ZmFsc2UsIkhvcml6b250YWxBbGlnbm1lbnQiOjAsIlZlcnRpY2FsQWxpZ25tZW50IjowLCJTbWFydEZvcmVncm91bmQiOm51bGwsIkJhY2tncm91bmRGaWxsVHlwZSI6MCwiTWFyZ2luIjp7IiRyZWYiOiIxMTYifSwiUGFkZGluZyI6eyIkcmVmIjoiMTE3In0sIkJhY2tncm91bmQiOnsiJGlkIjoiMTAyOSIsIkNvbG9yIjp7IiRpZCI6IjEwMzAiLCJBIjowLCJSIjoyNTUsIkciOjI1NSwiQiI6MjU1fX0sIklzVmlzaWJsZSI6dHJ1ZSwiV2lkdGgiOjAuMCwiSGVpZ2h0IjowLjAsIkJvcmRlclN0eWxlIjp7IiRpZCI6IjEwMzEiLCJMaW5lQ29sb3IiOm51bGwsIkxpbmVXZWlnaHQiOjAuMCwiTGluZVR5cGUiOjAsIlBhcmVudFN0eWxlIjpudWxsfSwiUGFyZW50U3R5bGUiOm51bGx9LCJEYXRlU3R5bGUiOnsiJGlkIjoiMTAzMiIsIkZvbnRTZXR0aW5ncyI6eyIkaWQiOiIxMDMzIiwiRm9udFNpemUiOjEwLCJGb250TmFtZSI6IkNhbGlicmkiLCJJc0JvbGQiOmZhbHNlLCJJc0l0YWxpYyI6ZmFsc2UsIklzVW5kZXJsaW5lZCI6ZmFsc2UsIlBhcmVudFN0eWxlIjpudWxsfSwiQXV0b1NpemUiOjAsIkZvcmVncm91bmQiOnsiJGlkIjoiMTAzNCIsIkNvbG9yIjp7IiRpZCI6IjEwMzUiLCJBIjoyNTUsIlIiOjY4LCJHIjo4NCwiQiI6MTA2fX0sIk1heFdpZHRoIjoyMDAuMCwiTWF4SGVpZ2h0IjoiSW5maW5pdHkiLCJTbWFydEZvcmVncm91bmRJc0FjdGl2ZSI6ZmFsc2UsIkhvcml6b250YWxBbGlnbm1lbnQiOjAsIlZlcnRpY2FsQWxpZ25tZW50IjowLCJTbWFydEZvcmVncm91bmQiOm51bGwsIkJhY2tncm91bmRGaWxsVHlwZSI6MCwiTWFyZ2luIjp7IiRyZWYiOiIxMjMifSwiUGFkZGluZyI6eyIkcmVmIjoiMTI0In0sIkJhY2tncm91bmQiOnsiJGlkIjoiMTAzNiIsIkNvbG9yIjp7IiRpZCI6IjEwMzciLCJBIjowLCJSIjoyNTUsIkciOjI1NSwiQiI6MjU1fX0sIklzVmlzaWJsZSI6dHJ1ZSwiV2lkdGgiOjAuMCwiSGVpZ2h0IjowLjAsIkJvcmRlclN0eWxlIjp7IiRpZCI6IjEwMzgiLCJMaW5lQ29sb3IiOm51bGwsIkxpbmVXZWlnaHQiOjAuMCwiTGluZVR5cGUiOjAsIlBhcmVudFN0eWxlIjpudWxsfSwiUGFyZW50U3R5bGUiOm51bGx9LCJEYXRlRm9ybWF0Ijp7IiRyZWYiOiI5NzEifSwiV2Vla051bWJlcmluZyI6eyIkaWQiOiIxMDM5IiwiRm9ybWF0IjowLCJJc1Zpc2libGUiOmZhbHNlLCJMYXN0S25vd25WaXNpYmlsaXR5U3RhdGUiOmZhbHNlfSwiSXNWaXNpYmxlIjp0cnVlLCJQYXJlbnRTdHlsZSI6bnVsbH0sIkluZGV4Ijo2LCJTbWFydER1cmF0aW9uQWN0aXZhdGVkIjpmYWxzZSwiRGF0ZUZvcm1hdCI6eyIkcmVmIjoiOTcxIn0sIldlZWtOdW1iZXJpbmciOnsiJGlkIjoiMTA0MCIsIkZvcm1hdCI6MCwiSXNWaXNpYmxlIjpmYWxzZSwiTGFzdEtub3duVmlzaWJpbGl0eVN0YXRlIjpmYWxzZX0sIklkIjoiYzcxNmZjODQtZTZkNC00MTk4LThhZjUtMjUzNDc3Mzc2OGEzIiwiSW1wb3J0SWQiOm51bGwsIlRpdGxlIjoiRExTTUhTSSBWMi4wIiwiTm90ZSI6bnVsbCwiSHlwZXJsaW5rIjp7IiRpZCI6IjEwNDEiLCJBZGRyZXNzIjpudWxsLCJTdWJBZGRyZXNzIjpudWxsfSwiSXNDaGFuZ2VkIjpmYWxzZSwiSXNOZXciOmZhbHNlfX0seyIkaWQiOiIxMDQyIiwiX2F0dGFjaGVkTWlsZXN0b25lcyI6W10sIlRhc2tEZWZpbml0aW9uIjp7IiRpZCI6IjEwNDMiLCJHcm91cE5hbWUiOiJhMGIzOTU5MS01NWUzLTRiYzctYmNjYS00ZTYyZTQzYzNmNzgiLCJTdGFydERhdGUiOiIyMDIwLTA1LTIyVDAwOjAwOjAwWiIsIkVuZERhdGUiOiIyMDIwLTA4LTE4VDIzOjU5OjAwWiIsIlBlcmNlbnRhZ2VDb21wbGV0ZSI6bnVsbCwiU3R5bGUiOnsiJGlkIjoiMTA0NCIsIlNoYXBlIjoyLCJTaGFwZVRoaWNrbmVzcyI6MCwiRHVyYXRpb25Gb3JtYXQiOjAsIkluY2x1ZGVOb25Xb3JraW5nRGF5c0luRHVyYXRpb24iOmZhbHNlLCJQZXJjZW50YWdlQ29tcGxldGVTdHlsZSI6eyIkaWQiOiIxMDQ1IiwiRm9udFNldHRpbmdzIjp7IiRpZCI6IjEwNDYiLCJGb250U2l6ZSI6MTAsIkZvbnROYW1lIjoiQ2FsaWJyaSIsIklzQm9sZCI6ZmFsc2UsIklzSXRhbGljIjpmYWxzZSwiSXNVbmRlcmxpbmVkIjpmYWxzZSwiUGFyZW50U3R5bGUiOm51bGx9LCJBdXRvU2l6ZSI6MCwiRm9yZWdyb3VuZCI6eyIkcmVmIjoiODYifSwiTWF4V2lkdGgiOjIwMC4wLCJNYXhIZWlnaHQiOiJJbmZpbml0eSIsIlNtYXJ0Rm9yZWdyb3VuZElzQWN0aXZlIjpmYWxzZSwiSG9yaXpvbnRhbEFsaWdubWVudCI6MCwiVmVydGljYWxBbGlnbm1lbnQiOjAsIlNtYXJ0Rm9yZWdyb3VuZCI6bnVsbCwiQmFja2dyb3VuZEZpbGxUeXBlIjowLCJNYXJnaW4iOnsiJHJlZiI6Ijg4In0sIlBhZGRpbmciOnsiJHJlZiI6Ijg5In0sIkJhY2tncm91bmQiOnsiJHJlZiI6IjkwIn0sIklzVmlzaWJsZSI6dHJ1ZSwiV2lkdGgiOjAuMCwiSGVpZ2h0IjowLjAsIkJvcmRlclN0eWxlIjp7IiRpZCI6IjEwNDciLCJMaW5lQ29sb3IiOm51bGwsIkxpbmVXZWlnaHQiOjAuMCwiTGluZVR5cGUiOjAsIlBhcmVudFN0eWxlIjpudWxsfSwiUGFyZW50U3R5bGUiOm51bGx9LCJEdXJhdGlvblN0eWxlIjp7IiRpZCI6IjEwNDgiLCJGb250U2V0dGluZ3MiOnsiJGlkIjoiMTA0OSIsIkZvbnRTaXplIjoxMCwiRm9udE5hbWUiOiJDYWxpYnJpIiwiSXNCb2xkIjpmYWxzZSwiSXNJdGFsaWMiOmZhbHNlLCJJc1VuZGVybGluZWQiOmZhbHNlLCJQYXJlbnRTdHlsZSI6bnVsbH0sIkF1dG9TaXplIjowLCJGb3JlZ3JvdW5kIjp7IiRyZWYiOiI5MyJ9LCJNYXhXaWR0aCI6MjAwLjAsIk1heEhlaWdodCI6IkluZmluaXR5IiwiU21hcnRGb3JlZ3JvdW5kSXNBY3RpdmUiOmZhbHNlLCJIb3Jpem9udGFsQWxpZ25tZW50IjowLCJWZXJ0aWNhbEFsaWdubWVudCI6MCwiU21hcnRGb3JlZ3JvdW5kIjpudWxsLCJCYWNrZ3JvdW5kRmlsbFR5cGUiOjAsIk1hcmdpbiI6eyIkcmVmIjoiOTUifSwiUGFkZGluZyI6eyIkcmVmIjoiOTYifSwiQmFja2dyb3VuZCI6eyIkcmVmIjoiOTcifSwiSXNWaXNpYmxlIjp0cnVlLCJXaWR0aCI6MC4wLCJIZWlnaHQiOjAuMCwiQm9yZGVyU3R5bGUiOnsiJGlkIjoiMTA1MCIsIkxpbmVDb2xvciI6bnVsbCwiTGluZVdlaWdodCI6MC4wLCJMaW5lVHlwZSI6MCwiUGFyZW50U3R5bGUiOm51bGx9LCJQYXJlbnRTdHlsZSI6bnVsbH0sIkhvcml6b250YWxDb25uZWN0b3JTdHlsZSI6eyIkaWQiOiIxMDUxIiwiTGluZUNvbG9yIjp7IiRyZWYiOiI5OSJ9LCJMaW5lV2VpZ2h0IjoxLjAsIkxpbmVUeXBlIjowLCJQYXJlbnRTdHlsZSI6bnVsbH0sIlZlcnRpY2FsQ29ubmVjdG9yU3R5bGUiOnsiJGlkIjoiMTA1MiIsIkxpbmVDb2xvciI6eyIkcmVmIjoiMTAyIn0sIkxpbmVXZWlnaHQiOjAuMCwiTGluZVR5cGUiOjAsIlBhcmVudFN0eWxlIjpudWxsfSwiTWFyZ2luIjpudWxsLCJTdGFydERhdGVQb3NpdGlvbiI6NiwiRW5kRGF0ZVBvc2l0aW9uIjo2LCJEYXRlSXNWaXNpYmxlIjpmYWxzZSwiVGl0bGVQb3NpdGlvbiI6MiwiRHVyYXRpb25Qb3NpdGlvbiI6NiwiUGVyY2VudGFnZUNvbXBsZXRlZFBvc2l0aW9uIjo2LCJTcGFjaW5nIjozLCJJc0JlbG93VGltZWJhbmQiOnRydWUsIlBlcmNlbnRhZ2VDb21wbGV0ZVNoYXBlT3BhY2l0eSI6MzUsIlNoYXBlU3R5bGUiOnsiJGlkIjoiMTA1MyIsIk1hcmdpbiI6eyIkcmVmIjoiMTA1In0sIlBhZGRpbmciOnsiJHJlZiI6IjEwNiJ9LCJCYWNrZ3JvdW5kIjp7IiRpZCI6IjEwNTQiLCJDb2xvciI6eyIkaWQiOiIxMDU1IiwiQSI6MjU1LCJSIjoyNTQsIkciOjE4NiwiQiI6MTB9fSwiSXNWaXNpYmxlIjp0cnVlLCJXaWR0aCI6MC4wLCJIZWlnaHQiOjEwLjAsIkJvcmRlclN0eWxlIjp7IiRpZCI6IjEwNTYiLCJMaW5lQ29sb3IiOnsiJHJlZiI6Ijk5MCJ9LCJMaW5lV2VpZ2h0IjowLjAsIkxpbmVUeXBlIjowLCJQYXJlbnRTdHlsZSI6bnVsbH0sIlBhcmVudFN0eWxlIjpudWxsfSwiVGl0bGVTdHlsZSI6eyIkaWQiOiIxMDU3IiwiRm9udFNldHRpbmdzIjp7IiRpZCI6IjEwNTgiLCJGb250U2l6ZSI6MTEsIkZvbnROYW1lIjoiQ2FsaWJyaSIsIklzQm9sZCI6dHJ1ZSwiSXNJdGFsaWMiOmZhbHNlLCJJc1VuZGVybGluZWQiOmZhbHNlLCJQYXJlbnRTdHlsZSI6bnVsbH0sIkF1dG9TaXplIjowLCJGb3JlZ3JvdW5kIjp7IiRpZCI6IjEwNTkiLCJDb2xvciI6eyIkaWQiOiIxMDYwIiwiQSI6MjU1LCJSIjowLCJHIjowLCJCIjowfX0sIk1heFdpZHRoIjo3MjAuMCwiTWF4SGVpZ2h0IjoiSW5maW5pdHkiLCJTbWFydEZvcmVncm91bmRJc0FjdGl2ZSI6ZmFsc2UsIkhvcml6b250YWxBbGlnbm1lbnQiOjEsIlZlcnRpY2FsQWxpZ25tZW50IjowLCJTbWFydEZvcmVncm91bmQiOm51bGwsIkJhY2tncm91bmRGaWxsVHlwZSI6MCwiTWFyZ2luIjp7IiRyZWYiOiIxMTYifSwiUGFkZGluZyI6eyIkcmVmIjoiMTE3In0sIkJhY2tncm91bmQiOnsiJGlkIjoiMTA2MSIsIkNvbG9yIjp7IiRpZCI6IjEwNjIiLCJBIjowLCJSIjoyNTUsIkciOjI1NSwiQiI6MjU1fX0sIklzVmlzaWJsZSI6dHJ1ZSwiV2lkdGgiOjAuMCwiSGVpZ2h0IjowLjAsIkJvcmRlclN0eWxlIjp7IiRpZCI6IjEwNjMiLCJMaW5lQ29sb3IiOm51bGwsIkxpbmVXZWlnaHQiOjAuMCwiTGluZVR5cGUiOjAsIlBhcmVudFN0eWxlIjpudWxsfSwiUGFyZW50U3R5bGUiOm51bGx9LCJEYXRlU3R5bGUiOnsiJGlkIjoiMTA2NCIsIkZvbnRTZXR0aW5ncyI6eyIkaWQiOiIxMDY1IiwiRm9udFNpemUiOjEwLCJGb250TmFtZSI6IkNhbGlicmkiLCJJc0JvbGQiOmZhbHNlLCJJc0l0YWxpYyI6ZmFsc2UsIklzVW5kZXJsaW5lZCI6ZmFsc2UsIlBhcmVudFN0eWxlIjpudWxsfSwiQXV0b1NpemUiOjAsIkZvcmVncm91bmQiOnsiJGlkIjoiMTA2NiIsIkNvbG9yIjp7IiRpZCI6IjEwNjciLCJBIjoyNTUsIlIiOjY4LCJHIjo4NCwiQiI6MTA2fX0sIk1heFdpZHRoIjoyMDAuMCwiTWF4SGVpZ2h0IjoiSW5maW5pdHkiLCJTbWFydEZvcmVncm91bmRJc0FjdGl2ZSI6ZmFsc2UsIkhvcml6b250YWxBbGlnbm1lbnQiOjAsIlZlcnRpY2FsQWxpZ25tZW50IjowLCJTbWFydEZvcmVncm91bmQiOm51bGwsIkJhY2tncm91bmRGaWxsVHlwZSI6MCwiTWFyZ2luIjp7IiRyZWYiOiIxMjMifSwiUGFkZGluZyI6eyIkcmVmIjoiMTI0In0sIkJhY2tncm91bmQiOnsiJGlkIjoiMTA2OCIsIkNvbG9yIjp7IiRpZCI6IjEwNjkiLCJBIjowLCJSIjoyNTUsIkciOjI1NSwiQiI6MjU1fX0sIklzVmlzaWJsZSI6dHJ1ZSwiV2lkdGgiOjAuMCwiSGVpZ2h0IjowLjAsIkJvcmRlclN0eWxlIjp7IiRpZCI6IjEwNzAiLCJMaW5lQ29sb3IiOm51bGwsIkxpbmVXZWlnaHQiOjAuMCwiTGluZVR5cGUiOjAsIlBhcmVudFN0eWxlIjpudWxsfSwiUGFyZW50U3R5bGUiOm51bGx9LCJEYXRlRm9ybWF0Ijp7IiRyZWYiOiIxMDA2In0sIldlZWtOdW1iZXJpbmciOnsiJGlkIjoiMTA3MSIsIkZvcm1hdCI6MCwiSXNWaXNpYmxlIjpmYWxzZSwiTGFzdEtub3duVmlzaWJpbGl0eVN0YXRlIjpmYWxzZX0sIklzVmlzaWJsZSI6dHJ1ZSwiUGFyZW50U3R5bGUiOm51bGx9LCJJbmRleCI6OSwiU21hcnREdXJhdGlvbkFjdGl2YXRlZCI6ZmFsc2UsIkRhdGVGb3JtYXQiOnsiJHJlZiI6IjEwMDYifSwiV2Vla051bWJlcmluZyI6eyIkaWQiOiIxMDcyIiwiRm9ybWF0IjowLCJJc1Zpc2libGUiOmZhbHNlLCJMYXN0S25vd25WaXNpYmlsaXR5U3RhdGUiOmZhbHNlfSwiSWQiOiI1ODE4ZDQ4Yy01YWY4LTRmMTMtOTM1Yi04ZDMyN2Y1MDVkMGIiLCJJbXBvcnRJZCI6bnVsbCwiVGl0bGUiOiJUREYiLCJOb3RlIjpudWxsLCJIeXBlcmxpbmsiOnsiJGlkIjoiMTA3MyIsIkFkZHJlc3MiOm51bGwsIlN1YkFkZHJlc3MiOm51bGx9LCJJc0NoYW5nZWQiOmZhbHNlLCJJc05ldyI6ZmFsc2V9fSx7IiRpZCI6IjEwNzQiLCJfYXR0YWNoZWRNaWxlc3RvbmVzIjpbXSwiVGFza0RlZmluaXRpb24iOnsiJGlkIjoiMTA3NSIsIkdyb3VwTmFtZSI6ImEwYjM5NTkxLTU1ZTMtNGJjNy1iY2NhLTRlNjJlNDNjM2Y3OCIsIlN0YXJ0RGF0ZSI6IjIwMjAtMTAtMjJUMDA6MDA6MDBaIiwiRW5kRGF0ZSI6IjIwMjAtMTEtMDNUMjM6NTk6MDBaIiwiUGVyY2VudGFnZUNvbXBsZXRlIjpudWxsLCJTdHlsZSI6eyIkaWQiOiIxMDc2IiwiU2hhcGUiOjIsIlNoYXBlVGhpY2tuZXNzIjowLCJEdXJhdGlvbkZvcm1hdCI6MCwiSW5jbHVkZU5vbldvcmtpbmdEYXlzSW5EdXJhdGlvbiI6ZmFsc2UsIlBlcmNlbnRhZ2VDb21wbGV0ZVN0eWxlIjp7IiRpZCI6IjEwNzciLCJGb250U2V0dGluZ3MiOnsiJGlkIjoiMTA3OCIsIkZvbnRTaXplIjoxMCwiRm9udE5hbWUiOiJDYWxpYnJpIiwiSXNCb2xkIjpmYWxzZSwiSXNJdGFsaWMiOmZhbHNlLCJJc1VuZGVybGluZWQiOmZhbHNlLCJQYXJlbnRTdHlsZSI6bnVsbH0sIkF1dG9TaXplIjowLCJGb3JlZ3JvdW5kIjp7IiRyZWYiOiI4NiJ9LCJNYXhXaWR0aCI6MjAwLjAsIk1heEhlaWdodCI6IkluZmluaXR5IiwiU21hcnRGb3JlZ3JvdW5kSXNBY3RpdmUiOmZhbHNlLCJIb3Jpem9udGFsQWxpZ25tZW50IjowLCJWZXJ0aWNhbEFsaWdubWVudCI6MCwiU21hcnRGb3JlZ3JvdW5kIjpudWxsLCJCYWNrZ3JvdW5kRmlsbFR5cGUiOjAsIk1hcmdpbiI6eyIkcmVmIjoiODgifSwiUGFkZGluZyI6eyIkcmVmIjoiODkifSwiQmFja2dyb3VuZCI6eyIkcmVmIjoiOTAifSwiSXNWaXNpYmxlIjp0cnVlLCJXaWR0aCI6MC4wLCJIZWlnaHQiOjAuMCwiQm9yZGVyU3R5bGUiOnsiJGlkIjoiMTA3OSIsIkxpbmVDb2xvciI6bnVsbCwiTGluZVdlaWdodCI6MC4wLCJMaW5lVHlwZSI6MCwiUGFyZW50U3R5bGUiOm51bGx9LCJQYXJlbnRTdHlsZSI6bnVsbH0sIkR1cmF0aW9uU3R5bGUiOnsiJGlkIjoiMTA4MCIsIkZvbnRTZXR0aW5ncyI6eyIkaWQiOiIxMDgxIiwiRm9udFNpemUiOjEwLCJGb250TmFtZSI6IkNhbGlicmkiLCJJc0JvbGQiOmZhbHNlLCJJc0l0YWxpYyI6ZmFsc2UsIklzVW5kZXJsaW5lZCI6ZmFsc2UsIlBhcmVudFN0eWxlIjpudWxsfSwiQXV0b1NpemUiOjAsIkZvcmVncm91bmQiOnsiJHJlZiI6IjkzIn0sIk1heFdpZHRoIjoyMDAuMCwiTWF4SGVpZ2h0IjoiSW5maW5pdHkiLCJTbWFydEZvcmVncm91bmRJc0FjdGl2ZSI6ZmFsc2UsIkhvcml6b250YWxBbGlnbm1lbnQiOjAsIlZlcnRpY2FsQWxpZ25tZW50IjowLCJTbWFydEZvcmVncm91bmQiOm51bGwsIkJhY2tncm91bmRGaWxsVHlwZSI6MCwiTWFyZ2luIjp7IiRyZWYiOiI5NSJ9LCJQYWRkaW5nIjp7IiRyZWYiOiI5NiJ9LCJCYWNrZ3JvdW5kIjp7IiRyZWYiOiI5NyJ9LCJJc1Zpc2libGUiOnRydWUsIldpZHRoIjowLjAsIkhlaWdodCI6MC4wLCJCb3JkZXJTdHlsZSI6eyIkaWQiOiIxMDgyIiwiTGluZUNvbG9yIjpudWxsLCJMaW5lV2VpZ2h0IjowLjAsIkxpbmVUeXBlIjowLCJQYXJlbnRTdHlsZSI6bnVsbH0sIlBhcmVudFN0eWxlIjpudWxsfSwiSG9yaXpvbnRhbENvbm5lY3RvclN0eWxlIjp7IiRpZCI6IjEwODMiLCJMaW5lQ29sb3IiOnsiJHJlZiI6Ijk5In0sIkxpbmVXZWlnaHQiOjEuMCwiTGluZVR5cGUiOjAsIlBhcmVudFN0eWxlIjpudWxsfSwiVmVydGljYWxDb25uZWN0b3JTdHlsZSI6eyIkaWQiOiIxMDg0IiwiTGluZUNvbG9yIjp7IiRyZWYiOiIxMDIifSwiTGluZVdlaWdodCI6MC4wLCJMaW5lVHlwZSI6MCwiUGFyZW50U3R5bGUiOm51bGx9LCJNYXJnaW4iOm51bGwsIlN0YXJ0RGF0ZVBvc2l0aW9uIjo2LCJFbmREYXRlUG9zaXRpb24iOjYsIkRhdGVJc1Zpc2libGUiOmZhbHNlLCJUaXRsZVBvc2l0aW9uIjo0LCJEdXJhdGlvblBvc2l0aW9uIjo2LCJQZXJjZW50YWdlQ29tcGxldGVkUG9zaXRpb24iOjYsIlNwYWNpbmciOjMsIklzQmVsb3dUaW1lYmFuZCI6dHJ1ZSwiUGVyY2VudGFnZUNvbXBsZXRlU2hhcGVPcGFjaXR5IjozNSwiU2hhcGVTdHlsZSI6eyIkaWQiOiIxMDg1IiwiTWFyZ2luIjp7IiRyZWYiOiIxMDUifSwiUGFkZGluZyI6eyIkcmVmIjoiMTA2In0sIkJhY2tncm91bmQiOnsiJGlkIjoiMTA4NiIsIkNvbG9yIjp7IiRpZCI6IjEwODciLCJBIjoyNTUsIlIiOjI2LCJHIjoxNzAsIkIiOjY2fX0sIklzVmlzaWJsZSI6dHJ1ZSwiV2lkdGgiOjAuMCwiSGVpZ2h0IjoxMC4wLCJCb3JkZXJTdHlsZSI6eyIkaWQiOiIxMDg4IiwiTGluZUNvbG9yIjp7IiRyZWYiOiI5NTUifSwiTGluZVdlaWdodCI6MC4wLCJMaW5lVHlwZSI6MCwiUGFyZW50U3R5bGUiOm51bGx9LCJQYXJlbnRTdHlsZSI6bnVsbH0sIlRpdGxlU3R5bGUiOnsiJGlkIjoiMTA4OSIsIkZvbnRTZXR0aW5ncyI6eyIkaWQiOiIxMDkwIiwiRm9udFNpemUiOjExLCJGb250TmFtZSI6IkNhbGlicmkiLCJJc0JvbGQiOnRydWUsIklzSXRhbGljIjpmYWxzZSwiSXNVbmRlcmxpbmVkIjpmYWxzZSwiUGFyZW50U3R5bGUiOm51bGx9LCJBdXRvU2l6ZSI6MCwiRm9yZWdyb3VuZCI6eyIkaWQiOiIxMDkxIiwiQ29sb3IiOnsiJGlkIjoiMTA5MiIsIkEiOjI1NSwiUiI6MCwiRyI6MCwiQiI6MH19LCJNYXhXaWR0aCI6NzIwLjAsIk1heEhlaWdodCI6IkluZmluaXR5IiwiU21hcnRGb3JlZ3JvdW5kSXNBY3RpdmUiOmZhbHNlLCJIb3Jpem9udGFsQWxpZ25tZW50IjowLCJWZXJ0aWNhbEFsaWdubWVudCI6MCwiU21hcnRGb3JlZ3JvdW5kIjpudWxsLCJCYWNrZ3JvdW5kRmlsbFR5cGUiOjAsIk1hcmdpbiI6eyIkcmVmIjoiMTE2In0sIlBhZGRpbmciOnsiJHJlZiI6IjExNyJ9LCJCYWNrZ3JvdW5kIjp7IiRpZCI6IjEwOTMiLCJDb2xvciI6eyIkaWQiOiIxMDk0IiwiQSI6MCwiUiI6MjU1LCJHIjoyNTUsIkIiOjI1NX19LCJJc1Zpc2libGUiOnRydWUsIldpZHRoIjowLjAsIkhlaWdodCI6MC4wLCJCb3JkZXJTdHlsZSI6eyIkaWQiOiIxMDk1IiwiTGluZUNvbG9yIjpudWxsLCJMaW5lV2VpZ2h0IjowLjAsIkxpbmVUeXBlIjowLCJQYXJlbnRTdHlsZSI6bnVsbH0sIlBhcmVudFN0eWxlIjpudWxsfSwiRGF0ZVN0eWxlIjp7IiRpZCI6IjEwOTYiLCJGb250U2V0dGluZ3MiOnsiJGlkIjoiMTA5NyIsIkZvbnRTaXplIjoxMCwiRm9udE5hbWUiOiJDYWxpYnJpIiwiSXNCb2xkIjpmYWxzZSwiSXNJdGFsaWMiOmZhbHNlLCJJc1VuZGVybGluZWQiOmZhbHNlLCJQYXJlbnRTdHlsZSI6bnVsbH0sIkF1dG9TaXplIjowLCJGb3JlZ3JvdW5kIjp7IiRpZCI6IjEwOTgiLCJDb2xvciI6eyIkaWQiOiIxMDk5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cmVmIjoiMTIzIn0sIlBhZGRpbmciOnsiJHJlZiI6IjEyNCJ9LCJCYWNrZ3JvdW5kIjp7IiRpZCI6IjExMDAiLCJDb2xvciI6eyIkaWQiOiIxMTAxIiwiQSI6MCwiUiI6MjU1LCJHIjoyNTUsIkIiOjI1NX19LCJJc1Zpc2libGUiOnRydWUsIldpZHRoIjowLjAsIkhlaWdodCI6MC4wLCJCb3JkZXJTdHlsZSI6eyIkaWQiOiIxMTAyIiwiTGluZUNvbG9yIjpudWxsLCJMaW5lV2VpZ2h0IjowLjAsIkxpbmVUeXBlIjowLCJQYXJlbnRTdHlsZSI6bnVsbH0sIlBhcmVudFN0eWxlIjpudWxsfSwiRGF0ZUZvcm1hdCI6eyIkcmVmIjoiOTcxIn0sIldlZWtOdW1iZXJpbmciOnsiJGlkIjoiMTEwMyIsIkZvcm1hdCI6MCwiSXNWaXNpYmxlIjpmYWxzZSwiTGFzdEtub3duVmlzaWJpbGl0eVN0YXRlIjpmYWxzZX0sIklzVmlzaWJsZSI6dHJ1ZSwiUGFyZW50U3R5bGUiOm51bGx9LCJJbmRleCI6MTAsIlNtYXJ0RHVyYXRpb25BY3RpdmF0ZWQiOmZhbHNlLCJEYXRlRm9ybWF0Ijp7IiRyZWYiOiI5NzEifSwiV2Vla051bWJlcmluZyI6eyIkaWQiOiIxMTA0IiwiRm9ybWF0IjowLCJJc1Zpc2libGUiOmZhbHNlLCJMYXN0S25vd25WaXNpYmlsaXR5U3RhdGUiOmZhbHNlfSwiSWQiOiIxMTI1NTc3YS01NDZmLTQxNDItYmJiNy1jMTIyYTg2OTljYWYiLCJJbXBvcnRJZCI6bnVsbCwiVGl0bGUiOiJUREYgVjIuMCIsIk5vdGUiOm51bGwsIkh5cGVybGluayI6eyIkaWQiOiIxMTA1IiwiQWRkcmVzcyI6bnVsbCwiU3ViQWRkcmVzcyI6bnVsbH0sIklzQ2hhbmdlZCI6ZmFsc2UsIklzTmV3IjpmYWxzZX19LHsiJGlkIjoiMTEwNiIsIl9hdHRhY2hlZE1pbGVzdG9uZXMiOltdLCJUYXNrRGVmaW5pdGlvbiI6eyIkaWQiOiIxMTA3IiwiR3JvdXBOYW1lIjpudWxsLCJTdGFydERhdGUiOiIyMDIwLTEwLTIyVDAwOjAwOjAwWiIsIkVuZERhdGUiOiIyMDIxLTAxLTE1VDIzOjU5OjAwWiIsIlBlcmNlbnRhZ2VDb21wbGV0ZSI6bnVsbCwiU3R5bGUiOnsiJGlkIjoiMTEwOCIsIlNoYXBlIjozLCJTaGFwZVRoaWNrbmVzcyI6MCwiRHVyYXRpb25Gb3JtYXQiOjAsIkluY2x1ZGVOb25Xb3JraW5nRGF5c0luRHVyYXRpb24iOmZhbHNlLCJQZXJjZW50YWdlQ29tcGxldGVTdHlsZSI6eyIkaWQiOiIxMTA5IiwiRm9udFNldHRpbmdzIjp7IiRpZCI6IjExMTAiLCJGb250U2l6ZSI6MTAsIkZvbnROYW1lIjoiQ2FsaWJyaSIsIklzQm9sZCI6ZmFsc2UsIklzSXRhbGljIjpmYWxzZSwiSXNVbmRlcmxpbmVkIjpmYWxzZSwiUGFyZW50U3R5bGUiOm51bGx9LCJBdXRvU2l6ZSI6MCwiRm9yZWdyb3VuZCI6eyIkcmVmIjoiODYifSwiTWF4V2lkdGgiOjIwMC4wLCJNYXhIZWlnaHQiOiJJbmZpbml0eSIsIlNtYXJ0Rm9yZWdyb3VuZElzQWN0aXZlIjpmYWxzZSwiSG9yaXpvbnRhbEFsaWdubWVudCI6MCwiVmVydGljYWxBbGlnbm1lbnQiOjAsIlNtYXJ0Rm9yZWdyb3VuZCI6bnVsbCwiQmFja2dyb3VuZEZpbGxUeXBlIjowLCJNYXJnaW4iOnsiJHJlZiI6Ijg4In0sIlBhZGRpbmciOnsiJHJlZiI6Ijg5In0sIkJhY2tncm91bmQiOnsiJHJlZiI6IjkwIn0sIklzVmlzaWJsZSI6dHJ1ZSwiV2lkdGgiOjAuMCwiSGVpZ2h0IjowLjAsIkJvcmRlclN0eWxlIjp7IiRpZCI6IjExMTEiLCJMaW5lQ29sb3IiOm51bGwsIkxpbmVXZWlnaHQiOjAuMCwiTGluZVR5cGUiOjAsIlBhcmVudFN0eWxlIjpudWxsfSwiUGFyZW50U3R5bGUiOm51bGx9LCJEdXJhdGlvblN0eWxlIjp7IiRpZCI6IjExMTIiLCJGb250U2V0dGluZ3MiOnsiJGlkIjoiMTExMyIsIkZvbnRTaXplIjoxMCwiRm9udE5hbWUiOiJDYWxpYnJpIiwiSXNCb2xkIjpmYWxzZSwiSXNJdGFsaWMiOmZhbHNlLCJJc1VuZGVybGluZWQiOmZhbHNlLCJQYXJlbnRTdHlsZSI6bnVsbH0sIkF1dG9TaXplIjowLCJGb3JlZ3JvdW5kIjp7IiRyZWYiOiI5MyJ9LCJNYXhXaWR0aCI6MjAwLjAsIk1heEhlaWdodCI6IkluZmluaXR5IiwiU21hcnRGb3JlZ3JvdW5kSXNBY3RpdmUiOmZhbHNlLCJIb3Jpem9udGFsQWxpZ25tZW50IjowLCJWZXJ0aWNhbEFsaWdubWVudCI6MCwiU21hcnRGb3JlZ3JvdW5kIjpudWxsLCJCYWNrZ3JvdW5kRmlsbFR5cGUiOjAsIk1hcmdpbiI6eyIkcmVmIjoiOTUifSwiUGFkZGluZyI6eyIkcmVmIjoiOTYifSwiQmFja2dyb3VuZCI6eyIkcmVmIjoiOTcifSwiSXNWaXNpYmxlIjp0cnVlLCJXaWR0aCI6MC4wLCJIZWlnaHQiOjAuMCwiQm9yZGVyU3R5bGUiOnsiJGlkIjoiMTExNCIsIkxpbmVDb2xvciI6bnVsbCwiTGluZVdlaWdodCI6MC4wLCJMaW5lVHlwZSI6MCwiUGFyZW50U3R5bGUiOm51bGx9LCJQYXJlbnRTdHlsZSI6bnVsbH0sIkhvcml6b250YWxDb25uZWN0b3JTdHlsZSI6eyIkaWQiOiIxMTE1IiwiTGluZUNvbG9yIjp7IiRyZWYiOiI5OSJ9LCJMaW5lV2VpZ2h0IjoxLjAsIkxpbmVUeXBlIjowLCJQYXJlbnRTdHlsZSI6bnVsbH0sIlZlcnRpY2FsQ29ubmVjdG9yU3R5bGUiOnsiJGlkIjoiMTExNiIsIkxpbmVDb2xvciI6eyIkcmVmIjoiMTAyIn0sIkxpbmVXZWlnaHQiOjAuMCwiTGluZVR5cGUiOjAsIlBhcmVudFN0eWxlIjpudWxsfSwiTWFyZ2luIjpudWxsLCJTdGFydERhdGVQb3NpdGlvbiI6MywiRW5kRGF0ZVBvc2l0aW9uIjozLCJEYXRlSXNWaXNpYmxlIjp0cnVlLCJUaXRsZVBvc2l0aW9uIjo0LCJEdXJhdGlvblBvc2l0aW9uIjo2LCJQZXJjZW50YWdlQ29tcGxldGVkUG9zaXRpb24iOjYsIlNwYWNpbmciOjMsIklzQmVsb3dUaW1lYmFuZCI6dHJ1ZSwiUGVyY2VudGFnZUNvbXBsZXRlU2hhcGVPcGFjaXR5IjozNSwiU2hhcGVTdHlsZSI6eyIkaWQiOiIxMTE3IiwiTWFyZ2luIjp7IiRyZWYiOiIxMDUifSwiUGFkZGluZyI6eyIkcmVmIjoiMTA2In0sIkJhY2tncm91bmQiOnsiJGlkIjoiMTExOCIsIkNvbG9yIjp7IiRpZCI6IjExMTkiLCJBIjoyNTUsIlIiOjIzNCwiRyI6MjIsIkIiOjMwfX0sIklzVmlzaWJsZSI6dHJ1ZSwiV2lkdGgiOjAuMCwiSGVpZ2h0IjoxMC4wLCJCb3JkZXJTdHlsZSI6eyIkaWQiOiIxMTIwIiwiTGluZUNvbG9yIjp7IiRyZWYiOiIxMTAifSwiTGluZVdlaWdodCI6MC4wLCJMaW5lVHlwZSI6MCwiUGFyZW50U3R5bGUiOm51bGx9LCJQYXJlbnRTdHlsZSI6bnVsbH0sIlRpdGxlU3R5bGUiOnsiJGlkIjoiMTEyMSIsIkZvbnRTZXR0aW5ncyI6eyIkaWQiOiIxMTIyIiwiRm9udFNpemUiOjExLCJGb250TmFtZSI6IkNhbGlicmkiLCJJc0JvbGQiOnRydWUsIklzSXRhbGljIjpmYWxzZSwiSXNVbmRlcmxpbmVkIjpmYWxzZSwiUGFyZW50U3R5bGUiOm51bGx9LCJBdXRvU2l6ZSI6MCwiRm9yZWdyb3VuZCI6eyIkcmVmIjoiMTE0In0sIk1heFdpZHRoIjo3MjAuMCwiTWF4SGVpZ2h0IjoiSW5maW5pdHkiLCJTbWFydEZvcmVncm91bmRJc0FjdGl2ZSI6ZmFsc2UsIkhvcml6b250YWxBbGlnbm1lbnQiOjAsIlZlcnRpY2FsQWxpZ25tZW50IjowLCJTbWFydEZvcmVncm91bmQiOm51bGwsIkJhY2tncm91bmRGaWxsVHlwZSI6MCwiTWFyZ2luIjp7IiRyZWYiOiIxMTYifSwiUGFkZGluZyI6eyIkcmVmIjoiMTE3In0sIkJhY2tncm91bmQiOnsiJHJlZiI6IjExOCJ9LCJJc1Zpc2libGUiOnRydWUsIldpZHRoIjowLjAsIkhlaWdodCI6MC4wLCJCb3JkZXJTdHlsZSI6eyIkaWQiOiIxMTIzIiwiTGluZUNvbG9yIjpudWxsLCJMaW5lV2VpZ2h0IjowLjAsIkxpbmVUeXBlIjowLCJQYXJlbnRTdHlsZSI6bnVsbH0sIlBhcmVudFN0eWxlIjpudWxsfSwiRGF0ZVN0eWxlIjp7IiRpZCI6IjExMjQiLCJGb250U2V0dGluZ3MiOnsiJGlkIjoiMTEyNSIsIkZvbnRTaXplIjoxMCwiRm9udE5hbWUiOiJDYWxpYnJpIiwiSXNCb2xkIjpmYWxzZSwiSXNJdGFsaWMiOmZhbHNlLCJJc1VuZGVybGluZWQiOmZhbHNlLCJQYXJlbnRTdHlsZSI6bnVsbH0sIkF1dG9TaXplIjowLCJGb3JlZ3JvdW5kIjp7IiRyZWYiOiIxMjEifSwiTWF4V2lkdGgiOjIwMC4wLCJNYXhIZWlnaHQiOiJJbmZpbml0eSIsIlNtYXJ0Rm9yZWdyb3VuZElzQWN0aXZlIjpmYWxzZSwiSG9yaXpvbnRhbEFsaWdubWVudCI6MiwiVmVydGljYWxBbGlnbm1lbnQiOjAsIlNtYXJ0Rm9yZWdyb3VuZCI6bnVsbCwiQmFja2dyb3VuZEZpbGxUeXBlIjowLCJNYXJnaW4iOnsiJHJlZiI6IjEyMyJ9LCJQYWRkaW5nIjp7IiRyZWYiOiIxMjQifSwiQmFja2dyb3VuZCI6eyIkcmVmIjoiMTI1In0sIklzVmlzaWJsZSI6dHJ1ZSwiV2lkdGgiOjAuMCwiSGVpZ2h0IjowLjAsIkJvcmRlclN0eWxlIjp7IiRpZCI6IjExMjYiLCJMaW5lQ29sb3IiOm51bGwsIkxpbmVXZWlnaHQiOjAuMCwiTGluZVR5cGUiOjAsIlBhcmVudFN0eWxlIjpudWxsfSwiUGFyZW50U3R5bGUiOm51bGx9LCJEYXRlRm9ybWF0Ijp7IiRyZWYiOiIxMjYifSwiV2Vla051bWJlcmluZyI6eyIkaWQiOiIxMTI3IiwiRm9ybWF0IjowLCJJc1Zpc2libGUiOmZhbHNlLCJMYXN0S25vd25WaXNpYmlsaXR5U3RhdGUiOmZhbHNlfSwiSXNWaXNpYmxlIjp0cnVlLCJQYXJlbnRTdHlsZSI6bnVsbH0sIkluZGV4IjoxMSwiU21hcnREdXJhdGlvbkFjdGl2YXRlZCI6ZmFsc2UsIkRhdGVGb3JtYXQiOnsiJHJlZiI6IjEyNiJ9LCJXZWVrTnVtYmVyaW5nIjp7IiRpZCI6IjExMjgiLCJGb3JtYXQiOjAsIklzVmlzaWJsZSI6ZmFsc2UsIkxhc3RLbm93blZpc2liaWxpdHlTdGF0ZSI6ZmFsc2V9LCJJZCI6ImY1YWI1YWU2LTBlOTEtNDM1Zi1hNzBlLTM3YTQzNmE0MWNhYiIsIkltcG9ydElkIjpudWxsLCJUaXRsZSI6IlJlY3J1aXRtZW50IiwiTm90ZSI6bnVsbCwiSHlwZXJsaW5rIjp7IiRpZCI6IjExMjkiLCJBZGRyZXNzIjpudWxsLCJTdWJBZGRyZXNzIjpudWxsfSwiSXNDaGFuZ2VkIjpmYWxzZSwiSXNOZXciOmZhbHNlfX0seyIkaWQiOiIxMTMwIiwiX2F0dGFjaGVkTWlsZXN0b25lcyI6W10sIlRhc2tEZWZpbml0aW9uIjp7IiRpZCI6IjExMzEiLCJHcm91cE5hbWUiOm51bGwsIlN0YXJ0RGF0ZSI6IjIwMjAtMDEtMzFUMjM6NTk6MDBaIiwiRW5kRGF0ZSI6IjIwMjAtMDUtMjJUMjM6NTk6MDBaIiwiUGVyY2VudGFnZUNvbXBsZXRlIjpudWxsLCJTdHlsZSI6eyIkaWQiOiIxMTMyIiwiU2hhcGUiOjIsIlNoYXBlVGhpY2tuZXNzIjowLCJEdXJhdGlvbkZvcm1hdCI6MCwiSW5jbHVkZU5vbldvcmtpbmdEYXlzSW5EdXJhdGlvbiI6ZmFsc2UsIlBlcmNlbnRhZ2VDb21wbGV0ZVN0eWxlIjp7IiRpZCI6IjExMzMiLCJGb250U2V0dGluZ3MiOnsiJGlkIjoiMTEzNCIsIkZvbnRTaXplIjoxMCwiRm9udE5hbWUiOiJDYWxpYnJpIiwiSXNCb2xkIjpmYWxzZSwiSXNJdGFsaWMiOmZhbHNlLCJJc1VuZGVybGluZWQiOmZhbHNlLCJQYXJlbnRTdHlsZSI6bnVsbH0sIkF1dG9TaXplIjowLCJGb3JlZ3JvdW5kIjp7IiRyZWYiOiI4NiJ9LCJNYXhXaWR0aCI6MjAwLjAsIk1heEhlaWdodCI6IkluZmluaXR5IiwiU21hcnRGb3JlZ3JvdW5kSXNBY3RpdmUiOmZhbHNlLCJIb3Jpem9udGFsQWxpZ25tZW50IjowLCJWZXJ0aWNhbEFsaWdubWVudCI6MCwiU21hcnRGb3JlZ3JvdW5kIjpudWxsLCJCYWNrZ3JvdW5kRmlsbFR5cGUiOjAsIk1hcmdpbiI6eyIkcmVmIjoiODgifSwiUGFkZGluZyI6eyIkcmVmIjoiODkifSwiQmFja2dyb3VuZCI6eyIkcmVmIjoiOTAifSwiSXNWaXNpYmxlIjp0cnVlLCJXaWR0aCI6MC4wLCJIZWlnaHQiOjAuMCwiQm9yZGVyU3R5bGUiOnsiJGlkIjoiMTEzNSIsIkxpbmVDb2xvciI6bnVsbCwiTGluZVdlaWdodCI6MC4wLCJMaW5lVHlwZSI6MCwiUGFyZW50U3R5bGUiOm51bGx9LCJQYXJlbnRTdHlsZSI6bnVsbH0sIkR1cmF0aW9uU3R5bGUiOnsiJGlkIjoiMTEzNiIsIkZvbnRTZXR0aW5ncyI6eyIkaWQiOiIxMTM3IiwiRm9udFNpemUiOjEwLCJGb250TmFtZSI6IkNhbGlicmkiLCJJc0JvbGQiOmZhbHNlLCJJc0l0YWxpYyI6ZmFsc2UsIklzVW5kZXJsaW5lZCI6ZmFsc2UsIlBhcmVudFN0eWxlIjpudWxsfSwiQXV0b1NpemUiOjAsIkZvcmVncm91bmQiOnsiJHJlZiI6IjkzIn0sIk1heFdpZHRoIjoyMDAuMCwiTWF4SGVpZ2h0IjoiSW5maW5pdHkiLCJTbWFydEZvcmVncm91bmRJc0FjdGl2ZSI6ZmFsc2UsIkhvcml6b250YWxBbGlnbm1lbnQiOjAsIlZlcnRpY2FsQWxpZ25tZW50IjowLCJTbWFydEZvcmVncm91bmQiOm51bGwsIkJhY2tncm91bmRGaWxsVHlwZSI6MCwiTWFyZ2luIjp7IiRyZWYiOiI5NSJ9LCJQYWRkaW5nIjp7IiRyZWYiOiI5NiJ9LCJCYWNrZ3JvdW5kIjp7IiRyZWYiOiI5NyJ9LCJJc1Zpc2libGUiOnRydWUsIldpZHRoIjowLjAsIkhlaWdodCI6MC4wLCJCb3JkZXJTdHlsZSI6eyIkaWQiOiIxMTM4IiwiTGluZUNvbG9yIjpudWxsLCJMaW5lV2VpZ2h0IjowLjAsIkxpbmVUeXBlIjowLCJQYXJlbnRTdHlsZSI6bnVsbH0sIlBhcmVudFN0eWxlIjpudWxsfSwiSG9yaXpvbnRhbENvbm5lY3RvclN0eWxlIjp7IiRpZCI6IjExMzkiLCJMaW5lQ29sb3IiOnsiJHJlZiI6Ijk5In0sIkxpbmVXZWlnaHQiOjEuMCwiTGluZVR5cGUiOjAsIlBhcmVudFN0eWxlIjpudWxsfSwiVmVydGljYWxDb25uZWN0b3JTdHlsZSI6eyIkaWQiOiIxMTQwIiwiTGluZUNvbG9yIjp7IiRyZWYiOiIxMDIifSwiTGluZVdlaWdodCI6MC4wLCJMaW5lVHlwZSI6MCwiUGFyZW50U3R5bGUiOm51bGx9LCJNYXJnaW4iOm51bGwsIlN0YXJ0RGF0ZVBvc2l0aW9uIjozLCJFbmREYXRlUG9zaXRpb24iOjMsIkRhdGVJc1Zpc2libGUiOnRydWUsIlRpdGxlUG9zaXRpb24iOjIsIkR1cmF0aW9uUG9zaXRpb24iOjYsIlBlcmNlbnRhZ2VDb21wbGV0ZWRQb3NpdGlvbiI6NiwiU3BhY2luZyI6MywiSXNCZWxvd1RpbWViYW5kIjp0cnVlLCJQZXJjZW50YWdlQ29tcGxldGVTaGFwZU9wYWNpdHkiOjM1LCJTaGFwZVN0eWxlIjp7IiRpZCI6IjExNDEiLCJNYXJnaW4iOnsiJHJlZiI6IjEwNSJ9LCJQYWRkaW5nIjp7IiRyZWYiOiIxMDYifSwiQmFja2dyb3VuZCI6eyIkaWQiOiIxMTQyIiwiQ29sb3IiOnsiJGlkIjoiMTE0MyIsIkEiOjI1NSwiUiI6MjU0LCJHIjoxODYsIkIiOjEwfX0sIklzVmlzaWJsZSI6dHJ1ZSwiV2lkdGgiOjAuMCwiSGVpZ2h0IjoxMC4wLCJCb3JkZXJTdHlsZSI6eyIkaWQiOiIxMTQ0IiwiTGluZUNvbG9yIjp7IiRyZWYiOiI5OTAifSwiTGluZVdlaWdodCI6MC4wLCJMaW5lVHlwZSI6MCwiUGFyZW50U3R5bGUiOm51bGx9LCJQYXJlbnRTdHlsZSI6bnVsbH0sIlRpdGxlU3R5bGUiOnsiJGlkIjoiMTE0NSIsIkZvbnRTZXR0aW5ncyI6eyIkaWQiOiIxMTQ2IiwiRm9udFNpemUiOjExLCJGb250TmFtZSI6IkNhbGlicmkiLCJJc0JvbGQiOnRydWUsIklzSXRhbGljIjpmYWxzZSwiSXNVbmRlcmxpbmVkIjpmYWxzZSwiUGFyZW50U3R5bGUiOm51bGx9LCJBdXRvU2l6ZSI6MCwiRm9yZWdyb3VuZCI6eyIkaWQiOiIxMTQ3IiwiQ29sb3IiOnsiJGlkIjoiMTE0OCIsIkEiOjI1NSwiUiI6MCwiRyI6MCwiQiI6MH19LCJNYXhXaWR0aCI6NzIwLjAsIk1heEhlaWdodCI6IkluZmluaXR5IiwiU21hcnRGb3JlZ3JvdW5kSXNBY3RpdmUiOmZhbHNlLCJIb3Jpem9udGFsQWxpZ25tZW50IjoxLCJWZXJ0aWNhbEFsaWdubWVudCI6MCwiU21hcnRGb3JlZ3JvdW5kIjpudWxsLCJCYWNrZ3JvdW5kRmlsbFR5cGUiOjAsIk1hcmdpbiI6eyIkcmVmIjoiMTE2In0sIlBhZGRpbmciOnsiJHJlZiI6IjExNyJ9LCJCYWNrZ3JvdW5kIjp7IiRpZCI6IjExNDkiLCJDb2xvciI6eyIkaWQiOiIxMTUwIiwiQSI6MCwiUiI6MjU1LCJHIjoyNTUsIkIiOjI1NX19LCJJc1Zpc2libGUiOnRydWUsIldpZHRoIjowLjAsIkhlaWdodCI6MC4wLCJCb3JkZXJTdHlsZSI6eyIkaWQiOiIxMTUxIiwiTGluZUNvbG9yIjpudWxsLCJMaW5lV2VpZ2h0IjowLjAsIkxpbmVUeXBlIjowLCJQYXJlbnRTdHlsZSI6bnVsbH0sIlBhcmVudFN0eWxlIjpudWxsfSwiRGF0ZVN0eWxlIjp7IiRpZCI6IjExNTIiLCJGb250U2V0dGluZ3MiOnsiJGlkIjoiMTE1MyIsIkZvbnRTaXplIjoxMCwiRm9udE5hbWUiOiJDYWxpYnJpIiwiSXNCb2xkIjpmYWxzZSwiSXNJdGFsaWMiOmZhbHNlLCJJc1VuZGVybGluZWQiOmZhbHNlLCJQYXJlbnRTdHlsZSI6bnVsbH0sIkF1dG9TaXplIjowLCJGb3JlZ3JvdW5kIjp7IiRpZCI6IjExNTQiLCJDb2xvciI6eyIkaWQiOiIxMTU1IiwiQSI6MjU1LCJSIjo2OCwiRyI6ODQsIkIiOjEwNn19LCJNYXhXaWR0aCI6MjAwLjAsIk1heEhlaWdodCI6IkluZmluaXR5IiwiU21hcnRGb3JlZ3JvdW5kSXNBY3RpdmUiOmZhbHNlLCJIb3Jpem9udGFsQWxpZ25tZW50IjoyLCJWZXJ0aWNhbEFsaWdubWVudCI6MCwiU21hcnRGb3JlZ3JvdW5kIjpudWxsLCJCYWNrZ3JvdW5kRmlsbFR5cGUiOjAsIk1hcmdpbiI6eyIkcmVmIjoiMTIzIn0sIlBhZGRpbmciOnsiJHJlZiI6IjEyNCJ9LCJCYWNrZ3JvdW5kIjp7IiRpZCI6IjExNTYiLCJDb2xvciI6eyIkaWQiOiIxMTU3IiwiQSI6MCwiUiI6MjU1LCJHIjoyNTUsIkIiOjI1NX19LCJJc1Zpc2libGUiOnRydWUsIldpZHRoIjowLjAsIkhlaWdodCI6MC4wLCJCb3JkZXJTdHlsZSI6eyIkaWQiOiIxMTU4IiwiTGluZUNvbG9yIjpudWxsLCJMaW5lV2VpZ2h0IjowLjAsIkxpbmVUeXBlIjowLCJQYXJlbnRTdHlsZSI6bnVsbH0sIlBhcmVudFN0eWxlIjpudWxsfSwiRGF0ZUZvcm1hdCI6eyIkcmVmIjoiMTAwNiJ9LCJXZWVrTnVtYmVyaW5nIjp7IiRpZCI6IjExNTkiLCJGb3JtYXQiOjAsIklzVmlzaWJsZSI6ZmFsc2UsIkxhc3RLbm93blZpc2liaWxpdHlTdGF0ZSI6ZmFsc2V9LCJJc1Zpc2libGUiOmZhbHNlLCJQYXJlbnRTdHlsZSI6bnVsbH0sIkluZGV4IjozNCwiU21hcnREdXJhdGlvbkFjdGl2YXRlZCI6ZmFsc2UsIkRhdGVGb3JtYXQiOnsiJHJlZiI6IjEwMDYifSwiV2Vla051bWJlcmluZyI6eyIkaWQiOiIxMTYwIiwiRm9ybWF0IjowLCJJc1Zpc2libGUiOmZhbHNlLCJMYXN0S25vd25WaXNpYmlsaXR5U3RhdGUiOmZhbHNlfSwiSWQiOiI5ZTRkMWNkOC03MTFkLTQ2YWQtOGJkZC03MWM4NzVkOGU5MmEiLCJJbXBvcnRJZCI6bnVsbCwiVGl0bGUiOiJUREYgZW5nYWdlZCIsIk5vdGUiOm51bGwsIkh5cGVybGluayI6eyIkaWQiOiIxMTYxIiwiQWRkcmVzcyI6IiIsIlN1YkFkZHJlc3MiOiIifSwiSXNDaGFuZ2VkIjpmYWxzZSwiSXNOZXciOmZhbHNlfX1dLCJNaWxlc3RvbmVzIjpbeyIkaWQiOiIxMTYyIiwiSWQiOiIzMmIzOWFiYi0wYWY3LTRmNmEtYjQ5YS1lMjUzNTI1NmE3MjciLCJJbmRleCI6NywiR3JvdXBJZCI6ImEwYjM5NTkxLTU1ZTMtNGJjNy1iY2NhLTRlNjJlNDNjM2Y3OCIsIlRpdGxlIjoiU0lWIiwiRGF0ZVRpbWUiOiIyMDIwLTA5LTE1VDIzOjU5OjAwIiwiUGVyY2VudGFnZUNvbXBsZXRlIjpudWxsLCJOb3RlIjpudWxsLCJTdHlsZSI6eyIkaWQiOiIxMTYzIiwiVGl0bGVQb3NpdGlvbiI6IkxlZnQiLCJEYXRlUG9zaXRpb24iOiJMZWZ0IiwiU2hhcGVUeXBlIjoxMywiU2hhcGVTaXplIjoxLCJTaGFwZVN0eWxlIjp7IiRpZCI6IjExNjQiLCJNYXJnaW4iOnsiJHJlZiI6IjYwIn0sIlBhZGRpbmciOnsiJHJlZiI6IjYxIn0sIkJhY2tncm91bmQiOnsiJGlkIjoiMTE2NSIsIkNvbG9yIjp7IiRpZCI6IjExNjYiLCJBIjoyNTUsIlIiOjAsIkciOjExNCwiQiI6MTg4fX0sIklzVmlzaWJsZSI6dHJ1ZSwiV2lkdGgiOjE4LjAsIkhlaWdodCI6MjAuMCwiQm9yZGVyU3R5bGUiOnsiJGlkIjoiMTE2NyIsIkxpbmVDb2xvciI6eyIkcmVmIjoiNjUifSwiTGluZVdlaWdodCI6MC4wLCJMaW5lVHlwZSI6MCwiUGFyZW50U3R5bGUiOm51bGx9LCJQYXJlbnRTdHlsZSI6bnVsbH0sIlRpdGxlU3R5bGUiOnsiJGlkIjoiMTE2OCIsIkZvbnRTZXR0aW5ncyI6eyIkaWQiOiIxMTY5IiwiRm9udFNpemUiOjExLCJGb250TmFtZSI6IkNhbGlicmkiLCJJc0JvbGQiOnRydWUsIklzSXRhbGljIjpmYWxzZSwiSXNVbmRlcmxpbmVkIjpmYWxzZSwiUGFyZW50U3R5bGUiOm51bGx9LCJBdXRvU2l6ZSI6MCwiRm9yZWdyb3VuZCI6eyIkaWQiOiIxMTcwIiwiQ29sb3IiOnsiJGlkIjoiMTE3MSIsIkEiOjI1NSwiUiI6MCwiRyI6MCwiQiI6MH19LCJNYXhXaWR0aCI6MjAwLjAsIk1heEhlaWdodCI6IkluZmluaXR5IiwiU21hcnRGb3JlZ3JvdW5kSXNBY3RpdmUiOmZhbHNlLCJIb3Jpem9udGFsQWxpZ25tZW50IjoyLCJWZXJ0aWNhbEFsaWdubWVudCI6MCwiU21hcnRGb3JlZ3JvdW5kIjpudWxsLCJCYWNrZ3JvdW5kRmlsbFR5cGUiOjAsIk1hcmdpbiI6eyIkcmVmIjoiNzEifSwiUGFkZGluZyI6eyIkcmVmIjoiNzIifSwiQmFja2dyb3VuZCI6eyIkaWQiOiIxMTcyIiwiQ29sb3IiOnsiJGlkIjoiMTE3MyIsIkEiOjAsIlIiOjI1NSwiRyI6MjU1LCJCIjoyNTV9fSwiSXNWaXNpYmxlIjpmYWxzZSwiV2lkdGgiOjAuMCwiSGVpZ2h0IjowLjAsIkJvcmRlclN0eWxlIjpudWxsLCJQYXJlbnRTdHlsZSI6bnVsbH0sIkRhdGVTdHlsZSI6eyIkaWQiOiIxMTc0IiwiRm9udFNldHRpbmdzIjp7IiRpZCI6IjExNzUiLCJGb250U2l6ZSI6MTAsIkZvbnROYW1lIjoiQ2FsaWJyaSIsIklzQm9sZCI6ZmFsc2UsIklzSXRhbGljIjpmYWxzZSwiSXNVbmRlcmxpbmVkIjpmYWxzZSwiUGFyZW50U3R5bGUiOm51bGx9LCJBdXRvU2l6ZSI6MCwiRm9yZWdyb3VuZCI6eyIkaWQiOiIxMTc2IiwiQ29sb3IiOnsiJGlkIjoiMTE3NyIsIkEiOjI1NSwiUiI6NjgsIkciOjg0LCJCIjoxMDZ9fSwiTWF4V2lkdGgiOjIwMC4wLCJNYXhIZWlnaHQiOiJJbmZpbml0eSIsIlNtYXJ0Rm9yZWdyb3VuZElzQWN0aXZlIjpmYWxzZSwiSG9yaXpvbnRhbEFsaWdubWVudCI6MiwiVmVydGljYWxBbGlnbm1lbnQiOjAsIlNtYXJ0Rm9yZWdyb3VuZCI6bnVsbCwiQmFja2dyb3VuZEZpbGxUeXBlIjowLCJNYXJnaW4iOnsiJHJlZiI6Ijc4In0sIlBhZGRpbmciOnsiJHJlZiI6Ijc5In0sIkJhY2tncm91bmQiOnsiJGlkIjoiMTE3OCIsIkNvbG9yIjp7IiRpZCI6IjExNzkiLCJBIjowLCJSIjoyNTUsIkciOjI1NSwiQiI6MjU1fX0sIklzVmlzaWJsZSI6ZmFsc2UsIldpZHRoIjowLjAsIkhlaWdodCI6MC4wLCJCb3JkZXJTdHlsZSI6bnVsbCwiUGFyZW50U3R5bGUiOm51bGx9LCJEYXRlRm9ybWF0Ijp7IiRyZWYiOiI2MDcifSwiV2Vla051bWJlcmluZyI6eyIkaWQiOiIxMTgwIiwiRm9ybWF0IjowLCJJc1Zpc2libGUiOmZhbHNlLCJMYXN0S25vd25WaXNpYmlsaXR5U3RhdGUiOmZhbHNlfSwiSXNWaXNpYmxlIjp0cnVlLCJQYXJlbnRTdHlsZSI6bnVsbH0sIkh5cGVybGluayI6bnVsbCwiSW1wb3J0SWQiOiIifSx7IiRpZCI6IjExODEiLCJJZCI6IjcxMGU0MTU3LTZjOGYtNDUxYS1hMTZlLWNlNjg4MDdmZWViNCIsIkluZGV4Ijo4LCJHcm91cElkIjoiYTBiMzk1OTEtNTVlMy00YmM3LWJjY2EtNGU2MmU0M2MzZjc4IiwiVGl0bGUiOiJTSVYiLCJEYXRlVGltZSI6IjIwMjAtMTAtMTJUMjM6NTk6MDAiLCJQZXJjZW50YWdlQ29tcGxldGUiOm51bGwsIk5vdGUiOm51bGwsIlN0eWxlIjp7IiRpZCI6IjExODIiLCJUaXRsZVBvc2l0aW9uIjoiTGVmdCIsIkRhdGVQb3NpdGlvbiI6IkxlZnQiLCJTaGFwZVR5cGUiOjEzLCJTaGFwZVNpemUiOjEsIlNoYXBlU3R5bGUiOnsiJGlkIjoiMTE4MyIsIk1hcmdpbiI6eyIkcmVmIjoiNjAifSwiUGFkZGluZyI6eyIkcmVmIjoiNjEifSwiQmFja2dyb3VuZCI6eyIkaWQiOiIxMTg0IiwiQ29sb3IiOnsiJGlkIjoiMTE4NSIsIkEiOjI1NSwiUiI6MCwiRyI6MTE0LCJCIjoxODh9fSwiSXNWaXNpYmxlIjp0cnVlLCJXaWR0aCI6MTguMCwiSGVpZ2h0IjoyMC4wLCJCb3JkZXJTdHlsZSI6eyIkaWQiOiIxMTg2IiwiTGluZUNvbG9yIjp7IiRyZWYiOiI2NSJ9LCJMaW5lV2VpZ2h0IjowLjAsIkxpbmVUeXBlIjowLCJQYXJlbnRTdHlsZSI6bnVsbH0sIlBhcmVudFN0eWxlIjpudWxsfSwiVGl0bGVTdHlsZSI6eyIkaWQiOiIxMTg3IiwiRm9udFNldHRpbmdzIjp7IiRpZCI6IjExODgiLCJGb250U2l6ZSI6MTEsIkZvbnROYW1lIjoiQ2FsaWJyaSIsIklzQm9sZCI6dHJ1ZSwiSXNJdGFsaWMiOmZhbHNlLCJJc1VuZGVybGluZWQiOmZhbHNlLCJQYXJlbnRTdHlsZSI6bnVsbH0sIkF1dG9TaXplIjowLCJGb3JlZ3JvdW5kIjp7IiRpZCI6IjExODkiLCJDb2xvciI6eyIkaWQiOiIxMTkwIiwiQSI6MjU1LCJSIjowLCJHIjowLCJCIjowfX0sIk1heFdpZHRoIjoyMDAuMCwiTWF4SGVpZ2h0IjoiSW5maW5pdHkiLCJTbWFydEZvcmVncm91bmRJc0FjdGl2ZSI6ZmFsc2UsIkhvcml6b250YWxBbGlnbm1lbnQiOjIsIlZlcnRpY2FsQWxpZ25tZW50IjowLCJTbWFydEZvcmVncm91bmQiOm51bGwsIkJhY2tncm91bmRGaWxsVHlwZSI6MCwiTWFyZ2luIjp7IiRyZWYiOiI3MSJ9LCJQYWRkaW5nIjp7IiRyZWYiOiI3MiJ9LCJCYWNrZ3JvdW5kIjp7IiRpZCI6IjExOTEiLCJDb2xvciI6eyIkaWQiOiIxMTkyIiwiQSI6MCwiUiI6MjU1LCJHIjoyNTUsIkIiOjI1NX19LCJJc1Zpc2libGUiOnRydWUsIldpZHRoIjowLjAsIkhlaWdodCI6MC4wLCJCb3JkZXJTdHlsZSI6bnVsbCwiUGFyZW50U3R5bGUiOm51bGx9LCJEYXRlU3R5bGUiOnsiJGlkIjoiMTE5MyIsIkZvbnRTZXR0aW5ncyI6eyIkaWQiOiIxMTk0IiwiRm9udFNpemUiOjEwLCJGb250TmFtZSI6IkNhbGlicmkiLCJJc0JvbGQiOmZhbHNlLCJJc0l0YWxpYyI6ZmFsc2UsIklzVW5kZXJsaW5lZCI6ZmFsc2UsIlBhcmVudFN0eWxlIjpudWxsfSwiQXV0b1NpemUiOjAsIkZvcmVncm91bmQiOnsiJGlkIjoiMTE5NSIsIkNvbG9yIjp7IiRpZCI6IjExOTYiLCJBIjoyNTUsIlIiOjY4LCJHIjo4NCwiQiI6MTA2fX0sIk1heFdpZHRoIjoyMDAuMCwiTWF4SGVpZ2h0IjoiSW5maW5pdHkiLCJTbWFydEZvcmVncm91bmRJc0FjdGl2ZSI6ZmFsc2UsIkhvcml6b250YWxBbGlnbm1lbnQiOjIsIlZlcnRpY2FsQWxpZ25tZW50IjowLCJTbWFydEZvcmVncm91bmQiOm51bGwsIkJhY2tncm91bmRGaWxsVHlwZSI6MCwiTWFyZ2luIjp7IiRyZWYiOiI3OCJ9LCJQYWRkaW5nIjp7IiRyZWYiOiI3OSJ9LCJCYWNrZ3JvdW5kIjp7IiRpZCI6IjExOTciLCJDb2xvciI6eyIkaWQiOiIxMTk4IiwiQSI6MCwiUiI6MjU1LCJHIjoyNTUsIkIiOjI1NX19LCJJc1Zpc2libGUiOmZhbHNlLCJXaWR0aCI6MC4wLCJIZWlnaHQiOjAuMCwiQm9yZGVyU3R5bGUiOm51bGwsIlBhcmVudFN0eWxlIjpudWxsfSwiRGF0ZUZvcm1hdCI6eyIkcmVmIjoiNjA3In0sIldlZWtOdW1iZXJpbmciOnsiJGlkIjoiMTE5OSIsIkZvcm1hdCI6MCwiSXNWaXNpYmxlIjpmYWxzZSwiTGFzdEtub3duVmlzaWJpbGl0eVN0YXRlIjpmYWxzZX0sIklzVmlzaWJsZSI6dHJ1ZSwiUGFyZW50U3R5bGUiOm51bGx9LCJIeXBlcmxpbmsiOm51bGwsIkltcG9ydElkIjoiIn0seyIkaWQiOiIxMjAwIiwiSWQiOiJiNjU3YjMxNC0wMjM2LTRlYzEtYTE4Yy00ZDJiYWRjMzIzZTMiLCJJbmRleCI6MjksIkdyb3VwSWQiOm51bGwsIlRpdGxlIjoiSW5zdXJhbmNlIiwiRGF0ZVRpbWUiOiIyMDIwLTA4LTAzVDIzOjU5OjAwIiwiUGVyY2VudGFnZUNvbXBsZXRlIjpudWxsLCJOb3RlIjpudWxsLCJTdHlsZSI6eyIkaWQiOiIxMjAxIiwiVGl0bGVQb3NpdGlvbiI6IkxlZnQiLCJEYXRlUG9zaXRpb24iOiJMZWZ0IiwiU2hhcGVUeXBlIjoyLCJTaGFwZVNpemUiOjEsIlNoYXBlU3R5bGUiOnsiJGlkIjoiMTIwMiIsIk1hcmdpbiI6eyIkcmVmIjoiNjAifSwiUGFkZGluZyI6eyIkcmVmIjoiNjEifSwiQmFja2dyb3VuZCI6eyIkaWQiOiIxMjAzIiwiQ29sb3IiOnsiJGlkIjoiMTIwNCIsIkEiOjI1NSwiUiI6MjYsIkciOjE3MCwiQiI6NjZ9fSwiSXNWaXNpYmxlIjp0cnVlLCJXaWR0aCI6MTMuMCwiSGVpZ2h0IjoxMy4wLCJCb3JkZXJTdHlsZSI6eyIkaWQiOiIxMjA1IiwiTGluZUNvbG9yIjp7IiRyZWYiOiI2NSJ9LCJMaW5lV2VpZ2h0IjowLjAsIkxpbmVUeXBlIjowLCJQYXJlbnRTdHlsZSI6bnVsbH0sIlBhcmVudFN0eWxlIjpudWxsfSwiVGl0bGVTdHlsZSI6eyIkaWQiOiIxMjA2IiwiRm9udFNldHRpbmdzIjp7IiRpZCI6IjEyMDciLCJGb250U2l6ZSI6MTEsIkZvbnROYW1lIjoiQ2FsaWJyaSIsIklzQm9sZCI6dHJ1ZSwiSXNJdGFsaWMiOmZhbHNlLCJJc1VuZGVybGluZWQiOmZhbHNlLCJQYXJlbnRTdHlsZSI6bnVsbH0sIkF1dG9TaXplIjowLCJGb3JlZ3JvdW5kIjp7IiRpZCI6IjEyMDgiLCJDb2xvciI6eyIkaWQiOiIxMjA5IiwiQSI6MjU1LCJSIjowLCJHIjowLCJCIjowfX0sIk1heFdpZHRoIjoyMDAuMCwiTWF4SGVpZ2h0IjoiSW5maW5pdHkiLCJTbWFydEZvcmVncm91bmRJc0FjdGl2ZSI6ZmFsc2UsIkhvcml6b250YWxBbGlnbm1lbnQiOjIsIlZlcnRpY2FsQWxpZ25tZW50IjowLCJTbWFydEZvcmVncm91bmQiOm51bGwsIkJhY2tncm91bmRGaWxsVHlwZSI6MCwiTWFyZ2luIjp7IiRyZWYiOiI3MSJ9LCJQYWRkaW5nIjp7IiRyZWYiOiI3MiJ9LCJCYWNrZ3JvdW5kIjp7IiRpZCI6IjEyMTAiLCJDb2xvciI6eyIkaWQiOiIxMjExIiwiQSI6MCwiUiI6MjU1LCJHIjoyNTUsIkIiOjI1NX19LCJJc1Zpc2libGUiOmZhbHNlLCJXaWR0aCI6MC4wLCJIZWlnaHQiOjAuMCwiQm9yZGVyU3R5bGUiOm51bGwsIlBhcmVudFN0eWxlIjpudWxsfSwiRGF0ZVN0eWxlIjp7IiRpZCI6IjEyMTIiLCJGb250U2V0dGluZ3MiOnsiJGlkIjoiMTIxMyIsIkZvbnRTaXplIjoxMCwiRm9udE5hbWUiOiJDYWxpYnJpIiwiSXNCb2xkIjpmYWxzZSwiSXNJdGFsaWMiOmZhbHNlLCJJc1VuZGVybGluZWQiOmZhbHNlLCJQYXJlbnRTdHlsZSI6bnVsbH0sIkF1dG9TaXplIjowLCJGb3JlZ3JvdW5kIjp7IiRpZCI6IjEyMTQiLCJDb2xvciI6eyIkaWQiOiIxMjE1IiwiQSI6MjU1LCJSIjo2OCwiRyI6ODQsIkIiOjEwNn19LCJNYXhXaWR0aCI6MjAwLjAsIk1heEhlaWdodCI6IkluZmluaXR5IiwiU21hcnRGb3JlZ3JvdW5kSXNBY3RpdmUiOmZhbHNlLCJIb3Jpem9udGFsQWxpZ25tZW50IjoyLCJWZXJ0aWNhbEFsaWdubWVudCI6MCwiU21hcnRGb3JlZ3JvdW5kIjpudWxsLCJCYWNrZ3JvdW5kRmlsbFR5cGUiOjAsIk1hcmdpbiI6eyIkcmVmIjoiNzgifSwiUGFkZGluZyI6eyIkcmVmIjoiNzkifSwiQmFja2dyb3VuZCI6eyIkaWQiOiIxMjE2IiwiQ29sb3IiOnsiJGlkIjoiMTIxNyIsIkEiOjAsIlIiOjI1NSwiRyI6MjU1LCJCIjoyNTV9fSwiSXNWaXNpYmxlIjpmYWxzZSwiV2lkdGgiOjAuMCwiSGVpZ2h0IjowLjAsIkJvcmRlclN0eWxlIjpudWxsLCJQYXJlbnRTdHlsZSI6bnVsbH0sIkRhdGVGb3JtYXQiOnsiJGlkIjoiMTIxOC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xMjE5IiwiRm9ybWF0IjowLCJJc1Zpc2libGUiOmZhbHNlLCJMYXN0S25vd25WaXNpYmlsaXR5U3RhdGUiOmZhbHNlfSwiSXNWaXNpYmxlIjpmYWxzZSwiUGFyZW50U3R5bGUiOm51bGx9LCJIeXBlcmxpbmsiOm51bGwsIkltcG9ydElkIjoiIn1dfV0sIk1zUHJvamVjdEl0ZW1zVHJlZSI6eyIkaWQiOiIxMjIwIiwiUm9vdCI6eyJJbXBvcnRJZCI6bnVsbCwiSXNJbXBvcnRlZCI6ZmFsc2UsIkNoaWxkcmVuIjpbXX19LCJNZXRhZGF0YSI6eyIkaWQiOiIxMjIxIiwiUmVjZW50Q29sb3JzQ29sbGVjdGlvbiI6IltcIiNGRjFBQUE0MlwiLFwiI0ZGMDA3MkJDXCIsXCIjRkZGRUJBMEFcIixcIiNGRjZGMzE5OFwiLFwiI0ZGRkZDMDAwXCIsXCIjRkZFRDdEMzFcIixcIiNGRkVBMTYxRVwiXSJ9LCJTZXR0aW5ncyI6eyIkaWQiOiIxMjIyIiwiSW1wYU9wdGlvbnMiOnsiJGlkIjoiMTIyMyIsIkxlZnRUb1JpZ2h0IjpmYWxzZSwiUGF5bG9hZE9wdGlvbnMiOjJ9LCJVc2VDb21wcmVzc2lvbiI6ZmFsc2UsIkNvbXByZXNpb25QZXJjZW50YWdlIjo1MC4wLCJJbmFjdGl2ZUludGVydmFsV2lkdGhUaHJlc2hvbGQiOjMwLjAsIkluYWN0aXZlSW50ZXJ2YWxXaWR0aCI6MS4wLCJTcGxpdFRhc2tzIjpmYWxzZSwiVXNlQ2x1c3RlciI6ZmFsc2UsIkVwc2lsb24iOjUuMCwiTWluUG9pbnRzVG9Gb3JtQUNsdXN0ZXIiOjIsIkdlbmVyYXRlSW52aXNpYmxlU2hhcGVzIjpmYWxzZSwiU21hcnRUaW1lbGluZVRhc2tQZXJjZW50YWdlRml0IjpmYWxzZX0sIklzTmV3IjpmYWxzZSwiSW1wb3J0VHlwZSI6MCwiRmlsZVBhdGgiOm51bGwsIlRpbWVDb25maWd1cmF0aW9uIjp7IiRpZCI6IjEyMjQiLCJVc2VUaW1lIjpmYWxzZSwiV29ya0RheVN0YXJ0IjoiMDA6MDA6MDAiLCJXb3JrRGF5RW5kIjoiMjM6NTk6MDAifSwiTGFzdFVzZWRUZW1wbGF0ZUlkIjoiY2MyNmY4NjMtMjdjZS00ODBlLWE1ODktYjNmMTJmMmQ2ZWIwIiwiRmlyc3RXZWVrT2ZZZWFyIjowfQ=="/>
  <p:tag name="__MASTER" val="__part_0"/>
</p:tagLst>
</file>

<file path=ppt/tags/tag10.xml><?xml version="1.0" encoding="utf-8"?>
<p:tagLst xmlns:a="http://schemas.openxmlformats.org/drawingml/2006/main" xmlns:r="http://schemas.openxmlformats.org/officeDocument/2006/relationships" xmlns:p="http://schemas.openxmlformats.org/presentationml/2006/main">
  <p:tag name="OTLMARKERSHAPE" val="OTL"/>
</p:tagLst>
</file>

<file path=ppt/tags/tag100.xml><?xml version="1.0" encoding="utf-8"?>
<p:tagLst xmlns:a="http://schemas.openxmlformats.org/drawingml/2006/main" xmlns:r="http://schemas.openxmlformats.org/officeDocument/2006/relationships" xmlns:p="http://schemas.openxmlformats.org/presentationml/2006/main">
  <p:tag name="OTLMARKERSHAPE" val="OTL"/>
</p:tagLst>
</file>

<file path=ppt/tags/tag101.xml><?xml version="1.0" encoding="utf-8"?>
<p:tagLst xmlns:a="http://schemas.openxmlformats.org/drawingml/2006/main" xmlns:r="http://schemas.openxmlformats.org/officeDocument/2006/relationships" xmlns:p="http://schemas.openxmlformats.org/presentationml/2006/main">
  <p:tag name="OTLMARKERSHAPE" val="OTL"/>
</p:tagLst>
</file>

<file path=ppt/tags/tag102.xml><?xml version="1.0" encoding="utf-8"?>
<p:tagLst xmlns:a="http://schemas.openxmlformats.org/drawingml/2006/main" xmlns:r="http://schemas.openxmlformats.org/officeDocument/2006/relationships" xmlns:p="http://schemas.openxmlformats.org/presentationml/2006/main">
  <p:tag name="OTLMARKERSHAPE" val="OTL"/>
</p:tagLst>
</file>

<file path=ppt/tags/tag103.xml><?xml version="1.0" encoding="utf-8"?>
<p:tagLst xmlns:a="http://schemas.openxmlformats.org/drawingml/2006/main" xmlns:r="http://schemas.openxmlformats.org/officeDocument/2006/relationships" xmlns:p="http://schemas.openxmlformats.org/presentationml/2006/main">
  <p:tag name="OTLMARKERSHAPE" val="OTL"/>
</p:tagLst>
</file>

<file path=ppt/tags/tag104.xml><?xml version="1.0" encoding="utf-8"?>
<p:tagLst xmlns:a="http://schemas.openxmlformats.org/drawingml/2006/main" xmlns:r="http://schemas.openxmlformats.org/officeDocument/2006/relationships" xmlns:p="http://schemas.openxmlformats.org/presentationml/2006/main">
  <p:tag name="OTLMARKERSHAPE" val="OTL"/>
</p:tagLst>
</file>

<file path=ppt/tags/tag105.xml><?xml version="1.0" encoding="utf-8"?>
<p:tagLst xmlns:a="http://schemas.openxmlformats.org/drawingml/2006/main" xmlns:r="http://schemas.openxmlformats.org/officeDocument/2006/relationships" xmlns:p="http://schemas.openxmlformats.org/presentationml/2006/main">
  <p:tag name="OTLMARKERSHAPE" val="OTL"/>
</p:tagLst>
</file>

<file path=ppt/tags/tag106.xml><?xml version="1.0" encoding="utf-8"?>
<p:tagLst xmlns:a="http://schemas.openxmlformats.org/drawingml/2006/main" xmlns:r="http://schemas.openxmlformats.org/officeDocument/2006/relationships" xmlns:p="http://schemas.openxmlformats.org/presentationml/2006/main">
  <p:tag name="OTLMARKERSHAPE" val="OTL"/>
</p:tagLst>
</file>

<file path=ppt/tags/tag107.xml><?xml version="1.0" encoding="utf-8"?>
<p:tagLst xmlns:a="http://schemas.openxmlformats.org/drawingml/2006/main" xmlns:r="http://schemas.openxmlformats.org/officeDocument/2006/relationships" xmlns:p="http://schemas.openxmlformats.org/presentationml/2006/main">
  <p:tag name="OTLMARKERSHAPE" val="OTL"/>
</p:tagLst>
</file>

<file path=ppt/tags/tag108.xml><?xml version="1.0" encoding="utf-8"?>
<p:tagLst xmlns:a="http://schemas.openxmlformats.org/drawingml/2006/main" xmlns:r="http://schemas.openxmlformats.org/officeDocument/2006/relationships" xmlns:p="http://schemas.openxmlformats.org/presentationml/2006/main">
  <p:tag name="OTLMARKERSHAPE" val="OTL"/>
</p:tagLst>
</file>

<file path=ppt/tags/tag109.xml><?xml version="1.0" encoding="utf-8"?>
<p:tagLst xmlns:a="http://schemas.openxmlformats.org/drawingml/2006/main" xmlns:r="http://schemas.openxmlformats.org/officeDocument/2006/relationships" xmlns:p="http://schemas.openxmlformats.org/presentationml/2006/main">
  <p:tag name="OTLMARKERSHAPE" val="OTL"/>
</p:tagLst>
</file>

<file path=ppt/tags/tag11.xml><?xml version="1.0" encoding="utf-8"?>
<p:tagLst xmlns:a="http://schemas.openxmlformats.org/drawingml/2006/main" xmlns:r="http://schemas.openxmlformats.org/officeDocument/2006/relationships" xmlns:p="http://schemas.openxmlformats.org/presentationml/2006/main">
  <p:tag name="OTLTIMEBANDCULTUREINFO" val="en-US"/>
  <p:tag name="OTLTIMEBANDSCALETYPE" val="Months"/>
  <p:tag name="OTLTIMEBANDSCALEFORMAT" val="MMM"/>
  <p:tag name="OTLTIMEBANDSHAPETYPE" val="RoundedCornerRectangleTimeband"/>
  <p:tag name="OTLTIMEBANDTHREEDEFFECTS" val="Gel"/>
  <p:tag name="OTLTIMEBANDAUTODATERANGE" val="True"/>
  <p:tag name="OTLTIMEBANDSTARTDATE" val="0001-01-01T00:00:00.0000000"/>
  <p:tag name="OTLTIMEBANDWORKINGDAYS" val="Standard"/>
  <p:tag name="OTLTIMEBANDELAPSEDTIMEEXTENSION" val="False"/>
  <p:tag name="OTLTIMEBANDUSETIME" val="False"/>
  <p:tag name="OTLTIMEBANDTIMECONFIGWORKDAYSTART" val="00:00:00"/>
  <p:tag name="OTLTIMEBANDTIMECONFIGWORKDAYEND" val="23:59:00"/>
  <p:tag name="OTLTIMEBANDAPPENDYEARONYEARCHANGE" val="False"/>
  <p:tag name="OTLTIMEBANDSCALEMARKING" val="Years"/>
  <p:tag name="OTLRIGHTENDCAPSMARGINRIGHT" val="20"/>
  <p:tag name="OTLTIMEBANDSHAPEPADDINGTOP" val="3"/>
  <p:tag name="OTLTIMEBANDFYSTARTMONTH" val="January"/>
  <p:tag name="OTLTIMEBANDSHOWFYLABEL" val="True"/>
  <p:tag name="OTLTIMEBANDUSESTARTINGOFTHEYEARFORFYNUMBERING" val="True"/>
  <p:tag name="OTLTIMEBANDQUICKPOSITION" val="Custom"/>
  <p:tag name="OTLLEFTENDCAPSMARGINLEFT" val="31"/>
  <p:tag name="OTLTIMEBANDENDDATE" val="2021-01-18T23:59:00.0000000Z"/>
  <p:tag name="OTLMARKERSHAPE" val="OTL"/>
</p:tagLst>
</file>

<file path=ppt/tags/tag110.xml><?xml version="1.0" encoding="utf-8"?>
<p:tagLst xmlns:a="http://schemas.openxmlformats.org/drawingml/2006/main" xmlns:r="http://schemas.openxmlformats.org/officeDocument/2006/relationships" xmlns:p="http://schemas.openxmlformats.org/presentationml/2006/main">
  <p:tag name="OTLMARKERSHAPE" val="OTL"/>
</p:tagLst>
</file>

<file path=ppt/tags/tag111.xml><?xml version="1.0" encoding="utf-8"?>
<p:tagLst xmlns:a="http://schemas.openxmlformats.org/drawingml/2006/main" xmlns:r="http://schemas.openxmlformats.org/officeDocument/2006/relationships" xmlns:p="http://schemas.openxmlformats.org/presentationml/2006/main">
  <p:tag name="OTLMARKERSHAPE" val="OTL"/>
</p:tagLst>
</file>

<file path=ppt/tags/tag112.xml><?xml version="1.0" encoding="utf-8"?>
<p:tagLst xmlns:a="http://schemas.openxmlformats.org/drawingml/2006/main" xmlns:r="http://schemas.openxmlformats.org/officeDocument/2006/relationships" xmlns:p="http://schemas.openxmlformats.org/presentationml/2006/main">
  <p:tag name="OTLMARKERSHAPE" val="OTL"/>
</p:tagLst>
</file>

<file path=ppt/tags/tag113.xml><?xml version="1.0" encoding="utf-8"?>
<p:tagLst xmlns:a="http://schemas.openxmlformats.org/drawingml/2006/main" xmlns:r="http://schemas.openxmlformats.org/officeDocument/2006/relationships" xmlns:p="http://schemas.openxmlformats.org/presentationml/2006/main">
  <p:tag name="OTLMARKERSHAPE" val="OTL"/>
</p:tagLst>
</file>

<file path=ppt/tags/tag114.xml><?xml version="1.0" encoding="utf-8"?>
<p:tagLst xmlns:a="http://schemas.openxmlformats.org/drawingml/2006/main" xmlns:r="http://schemas.openxmlformats.org/officeDocument/2006/relationships" xmlns:p="http://schemas.openxmlformats.org/presentationml/2006/main">
  <p:tag name="OTLMARKERSHAPE" val="OTL"/>
</p:tagLst>
</file>

<file path=ppt/tags/tag115.xml><?xml version="1.0" encoding="utf-8"?>
<p:tagLst xmlns:a="http://schemas.openxmlformats.org/drawingml/2006/main" xmlns:r="http://schemas.openxmlformats.org/officeDocument/2006/relationships" xmlns:p="http://schemas.openxmlformats.org/presentationml/2006/main">
  <p:tag name="OTLMARKERSHAPE" val="OTL"/>
</p:tagLst>
</file>

<file path=ppt/tags/tag116.xml><?xml version="1.0" encoding="utf-8"?>
<p:tagLst xmlns:a="http://schemas.openxmlformats.org/drawingml/2006/main" xmlns:r="http://schemas.openxmlformats.org/officeDocument/2006/relationships" xmlns:p="http://schemas.openxmlformats.org/presentationml/2006/main">
  <p:tag name="OTLMARKERSHAPE" val="OTL"/>
</p:tagLst>
</file>

<file path=ppt/tags/tag117.xml><?xml version="1.0" encoding="utf-8"?>
<p:tagLst xmlns:a="http://schemas.openxmlformats.org/drawingml/2006/main" xmlns:r="http://schemas.openxmlformats.org/officeDocument/2006/relationships" xmlns:p="http://schemas.openxmlformats.org/presentationml/2006/main">
  <p:tag name="OTLMARKERSHAPE" val="OTL"/>
</p:tagLst>
</file>

<file path=ppt/tags/tag118.xml><?xml version="1.0" encoding="utf-8"?>
<p:tagLst xmlns:a="http://schemas.openxmlformats.org/drawingml/2006/main" xmlns:r="http://schemas.openxmlformats.org/officeDocument/2006/relationships" xmlns:p="http://schemas.openxmlformats.org/presentationml/2006/main">
  <p:tag name="OTLMARKERSHAPE" val="OTL"/>
</p:tagLst>
</file>

<file path=ppt/tags/tag119.xml><?xml version="1.0" encoding="utf-8"?>
<p:tagLst xmlns:a="http://schemas.openxmlformats.org/drawingml/2006/main" xmlns:r="http://schemas.openxmlformats.org/officeDocument/2006/relationships" xmlns:p="http://schemas.openxmlformats.org/presentationml/2006/main">
  <p:tag name="OTLMARKERSHAPE" val="OTL"/>
</p:tagLst>
</file>

<file path=ppt/tags/tag12.xml><?xml version="1.0" encoding="utf-8"?>
<p:tagLst xmlns:a="http://schemas.openxmlformats.org/drawingml/2006/main" xmlns:r="http://schemas.openxmlformats.org/officeDocument/2006/relationships" xmlns:p="http://schemas.openxmlformats.org/presentationml/2006/main">
  <p:tag name="OTLMARKERSHAPE" val="OTL"/>
</p:tagLst>
</file>

<file path=ppt/tags/tag120.xml><?xml version="1.0" encoding="utf-8"?>
<p:tagLst xmlns:a="http://schemas.openxmlformats.org/drawingml/2006/main" xmlns:r="http://schemas.openxmlformats.org/officeDocument/2006/relationships" xmlns:p="http://schemas.openxmlformats.org/presentationml/2006/main">
  <p:tag name="OTLMARKERSHAPE" val="OTL"/>
</p:tagLst>
</file>

<file path=ppt/tags/tag121.xml><?xml version="1.0" encoding="utf-8"?>
<p:tagLst xmlns:a="http://schemas.openxmlformats.org/drawingml/2006/main" xmlns:r="http://schemas.openxmlformats.org/officeDocument/2006/relationships" xmlns:p="http://schemas.openxmlformats.org/presentationml/2006/main">
  <p:tag name="OTLMARKERSHAPE" val="OTL"/>
</p:tagLst>
</file>

<file path=ppt/tags/tag122.xml><?xml version="1.0" encoding="utf-8"?>
<p:tagLst xmlns:a="http://schemas.openxmlformats.org/drawingml/2006/main" xmlns:r="http://schemas.openxmlformats.org/officeDocument/2006/relationships" xmlns:p="http://schemas.openxmlformats.org/presentationml/2006/main">
  <p:tag name="OTLMARKERSHAPE" val="OTL"/>
</p:tagLst>
</file>

<file path=ppt/tags/tag123.xml><?xml version="1.0" encoding="utf-8"?>
<p:tagLst xmlns:a="http://schemas.openxmlformats.org/drawingml/2006/main" xmlns:r="http://schemas.openxmlformats.org/officeDocument/2006/relationships" xmlns:p="http://schemas.openxmlformats.org/presentationml/2006/main">
  <p:tag name="OTLMARKERSHAPE" val="OTL"/>
</p:tagLst>
</file>

<file path=ppt/tags/tag124.xml><?xml version="1.0" encoding="utf-8"?>
<p:tagLst xmlns:a="http://schemas.openxmlformats.org/drawingml/2006/main" xmlns:r="http://schemas.openxmlformats.org/officeDocument/2006/relationships" xmlns:p="http://schemas.openxmlformats.org/presentationml/2006/main">
  <p:tag name="OTLMARKERSHAPE" val="OTL"/>
</p:tagLst>
</file>

<file path=ppt/tags/tag125.xml><?xml version="1.0" encoding="utf-8"?>
<p:tagLst xmlns:a="http://schemas.openxmlformats.org/drawingml/2006/main" xmlns:r="http://schemas.openxmlformats.org/officeDocument/2006/relationships" xmlns:p="http://schemas.openxmlformats.org/presentationml/2006/main">
  <p:tag name="OTLMARKERSHAPE" val="OTL"/>
</p:tagLst>
</file>

<file path=ppt/tags/tag126.xml><?xml version="1.0" encoding="utf-8"?>
<p:tagLst xmlns:a="http://schemas.openxmlformats.org/drawingml/2006/main" xmlns:r="http://schemas.openxmlformats.org/officeDocument/2006/relationships" xmlns:p="http://schemas.openxmlformats.org/presentationml/2006/main">
  <p:tag name="OTLMARKERSHAPE" val="OTL"/>
</p:tagLst>
</file>

<file path=ppt/tags/tag127.xml><?xml version="1.0" encoding="utf-8"?>
<p:tagLst xmlns:a="http://schemas.openxmlformats.org/drawingml/2006/main" xmlns:r="http://schemas.openxmlformats.org/officeDocument/2006/relationships" xmlns:p="http://schemas.openxmlformats.org/presentationml/2006/main">
  <p:tag name="OTLMARKERSHAPE" val="OTL"/>
</p:tagLst>
</file>

<file path=ppt/tags/tag128.xml><?xml version="1.0" encoding="utf-8"?>
<p:tagLst xmlns:a="http://schemas.openxmlformats.org/drawingml/2006/main" xmlns:r="http://schemas.openxmlformats.org/officeDocument/2006/relationships" xmlns:p="http://schemas.openxmlformats.org/presentationml/2006/main">
  <p:tag name="OTLMARKERSHAPE" val="OTL"/>
</p:tagLst>
</file>

<file path=ppt/tags/tag129.xml><?xml version="1.0" encoding="utf-8"?>
<p:tagLst xmlns:a="http://schemas.openxmlformats.org/drawingml/2006/main" xmlns:r="http://schemas.openxmlformats.org/officeDocument/2006/relationships" xmlns:p="http://schemas.openxmlformats.org/presentationml/2006/main">
  <p:tag name="OTLMARKERSHAPE" val="OTL"/>
</p:tagLst>
</file>

<file path=ppt/tags/tag13.xml><?xml version="1.0" encoding="utf-8"?>
<p:tagLst xmlns:a="http://schemas.openxmlformats.org/drawingml/2006/main" xmlns:r="http://schemas.openxmlformats.org/officeDocument/2006/relationships" xmlns:p="http://schemas.openxmlformats.org/presentationml/2006/main">
  <p:tag name="OTLMARKERSHAPE" val="OTL"/>
</p:tagLst>
</file>

<file path=ppt/tags/tag130.xml><?xml version="1.0" encoding="utf-8"?>
<p:tagLst xmlns:a="http://schemas.openxmlformats.org/drawingml/2006/main" xmlns:r="http://schemas.openxmlformats.org/officeDocument/2006/relationships" xmlns:p="http://schemas.openxmlformats.org/presentationml/2006/main">
  <p:tag name="OTLMARKERSHAPE" val="OTL"/>
</p:tagLst>
</file>

<file path=ppt/tags/tag131.xml><?xml version="1.0" encoding="utf-8"?>
<p:tagLst xmlns:a="http://schemas.openxmlformats.org/drawingml/2006/main" xmlns:r="http://schemas.openxmlformats.org/officeDocument/2006/relationships" xmlns:p="http://schemas.openxmlformats.org/presentationml/2006/main">
  <p:tag name="OTLMARKERSHAPE" val="OTL"/>
</p:tagLst>
</file>

<file path=ppt/tags/tag132.xml><?xml version="1.0" encoding="utf-8"?>
<p:tagLst xmlns:a="http://schemas.openxmlformats.org/drawingml/2006/main" xmlns:r="http://schemas.openxmlformats.org/officeDocument/2006/relationships" xmlns:p="http://schemas.openxmlformats.org/presentationml/2006/main">
  <p:tag name="OTLMARKERSHAPE" val="OTL"/>
</p:tagLst>
</file>

<file path=ppt/tags/tag133.xml><?xml version="1.0" encoding="utf-8"?>
<p:tagLst xmlns:a="http://schemas.openxmlformats.org/drawingml/2006/main" xmlns:r="http://schemas.openxmlformats.org/officeDocument/2006/relationships" xmlns:p="http://schemas.openxmlformats.org/presentationml/2006/main">
  <p:tag name="OTLMARKERSHAPE" val="OTL"/>
</p:tagLst>
</file>

<file path=ppt/tags/tag134.xml><?xml version="1.0" encoding="utf-8"?>
<p:tagLst xmlns:a="http://schemas.openxmlformats.org/drawingml/2006/main" xmlns:r="http://schemas.openxmlformats.org/officeDocument/2006/relationships" xmlns:p="http://schemas.openxmlformats.org/presentationml/2006/main">
  <p:tag name="OTLMARKERSHAPE" val="OTL"/>
</p:tagLst>
</file>

<file path=ppt/tags/tag135.xml><?xml version="1.0" encoding="utf-8"?>
<p:tagLst xmlns:a="http://schemas.openxmlformats.org/drawingml/2006/main" xmlns:r="http://schemas.openxmlformats.org/officeDocument/2006/relationships" xmlns:p="http://schemas.openxmlformats.org/presentationml/2006/main">
  <p:tag name="OTLMARKERSHAPE" val="OTL"/>
</p:tagLst>
</file>

<file path=ppt/tags/tag136.xml><?xml version="1.0" encoding="utf-8"?>
<p:tagLst xmlns:a="http://schemas.openxmlformats.org/drawingml/2006/main" xmlns:r="http://schemas.openxmlformats.org/officeDocument/2006/relationships" xmlns:p="http://schemas.openxmlformats.org/presentationml/2006/main">
  <p:tag name="OTLMARKERSHAPE" val="OTL"/>
</p:tagLst>
</file>

<file path=ppt/tags/tag137.xml><?xml version="1.0" encoding="utf-8"?>
<p:tagLst xmlns:a="http://schemas.openxmlformats.org/drawingml/2006/main" xmlns:r="http://schemas.openxmlformats.org/officeDocument/2006/relationships" xmlns:p="http://schemas.openxmlformats.org/presentationml/2006/main">
  <p:tag name="OTLMARKERSHAPE" val="OTL"/>
</p:tagLst>
</file>

<file path=ppt/tags/tag138.xml><?xml version="1.0" encoding="utf-8"?>
<p:tagLst xmlns:a="http://schemas.openxmlformats.org/drawingml/2006/main" xmlns:r="http://schemas.openxmlformats.org/officeDocument/2006/relationships" xmlns:p="http://schemas.openxmlformats.org/presentationml/2006/main">
  <p:tag name="OTLMARKERSHAPE" val="OTL"/>
</p:tagLst>
</file>

<file path=ppt/tags/tag139.xml><?xml version="1.0" encoding="utf-8"?>
<p:tagLst xmlns:a="http://schemas.openxmlformats.org/drawingml/2006/main" xmlns:r="http://schemas.openxmlformats.org/officeDocument/2006/relationships" xmlns:p="http://schemas.openxmlformats.org/presentationml/2006/main">
  <p:tag name="OTLMARKERSHAPE" val="OTL"/>
</p:tagLst>
</file>

<file path=ppt/tags/tag14.xml><?xml version="1.0" encoding="utf-8"?>
<p:tagLst xmlns:a="http://schemas.openxmlformats.org/drawingml/2006/main" xmlns:r="http://schemas.openxmlformats.org/officeDocument/2006/relationships" xmlns:p="http://schemas.openxmlformats.org/presentationml/2006/main">
  <p:tag name="OTLMARKERSHAPE" val="OTL"/>
</p:tagLst>
</file>

<file path=ppt/tags/tag140.xml><?xml version="1.0" encoding="utf-8"?>
<p:tagLst xmlns:a="http://schemas.openxmlformats.org/drawingml/2006/main" xmlns:r="http://schemas.openxmlformats.org/officeDocument/2006/relationships" xmlns:p="http://schemas.openxmlformats.org/presentationml/2006/main">
  <p:tag name="OTLMARKERSHAPE" val="OTL"/>
</p:tagLst>
</file>

<file path=ppt/tags/tag141.xml><?xml version="1.0" encoding="utf-8"?>
<p:tagLst xmlns:a="http://schemas.openxmlformats.org/drawingml/2006/main" xmlns:r="http://schemas.openxmlformats.org/officeDocument/2006/relationships" xmlns:p="http://schemas.openxmlformats.org/presentationml/2006/main">
  <p:tag name="OTLMARKERSHAPE" val="OTL"/>
</p:tagLst>
</file>

<file path=ppt/tags/tag142.xml><?xml version="1.0" encoding="utf-8"?>
<p:tagLst xmlns:a="http://schemas.openxmlformats.org/drawingml/2006/main" xmlns:r="http://schemas.openxmlformats.org/officeDocument/2006/relationships" xmlns:p="http://schemas.openxmlformats.org/presentationml/2006/main">
  <p:tag name="OTLMARKERSHAPE" val="OTL"/>
</p:tagLst>
</file>

<file path=ppt/tags/tag143.xml><?xml version="1.0" encoding="utf-8"?>
<p:tagLst xmlns:a="http://schemas.openxmlformats.org/drawingml/2006/main" xmlns:r="http://schemas.openxmlformats.org/officeDocument/2006/relationships" xmlns:p="http://schemas.openxmlformats.org/presentationml/2006/main">
  <p:tag name="OTLMARKERSHAPE" val="OTL"/>
</p:tagLst>
</file>

<file path=ppt/tags/tag144.xml><?xml version="1.0" encoding="utf-8"?>
<p:tagLst xmlns:a="http://schemas.openxmlformats.org/drawingml/2006/main" xmlns:r="http://schemas.openxmlformats.org/officeDocument/2006/relationships" xmlns:p="http://schemas.openxmlformats.org/presentationml/2006/main">
  <p:tag name="OTLMARKERSHAPE" val="OTL"/>
</p:tagLst>
</file>

<file path=ppt/tags/tag145.xml><?xml version="1.0" encoding="utf-8"?>
<p:tagLst xmlns:a="http://schemas.openxmlformats.org/drawingml/2006/main" xmlns:r="http://schemas.openxmlformats.org/officeDocument/2006/relationships" xmlns:p="http://schemas.openxmlformats.org/presentationml/2006/main">
  <p:tag name="OTLMARKERSHAPE" val="OTL"/>
</p:tagLst>
</file>

<file path=ppt/tags/tag146.xml><?xml version="1.0" encoding="utf-8"?>
<p:tagLst xmlns:a="http://schemas.openxmlformats.org/drawingml/2006/main" xmlns:r="http://schemas.openxmlformats.org/officeDocument/2006/relationships" xmlns:p="http://schemas.openxmlformats.org/presentationml/2006/main">
  <p:tag name="OTLMARKERSHAPE" val="OTL"/>
</p:tagLst>
</file>

<file path=ppt/tags/tag147.xml><?xml version="1.0" encoding="utf-8"?>
<p:tagLst xmlns:a="http://schemas.openxmlformats.org/drawingml/2006/main" xmlns:r="http://schemas.openxmlformats.org/officeDocument/2006/relationships" xmlns:p="http://schemas.openxmlformats.org/presentationml/2006/main">
  <p:tag name="OTLMARKERSHAPE" val="OTL"/>
</p:tagLst>
</file>

<file path=ppt/tags/tag148.xml><?xml version="1.0" encoding="utf-8"?>
<p:tagLst xmlns:a="http://schemas.openxmlformats.org/drawingml/2006/main" xmlns:r="http://schemas.openxmlformats.org/officeDocument/2006/relationships" xmlns:p="http://schemas.openxmlformats.org/presentationml/2006/main">
  <p:tag name="OTLMARKERSHAPE" val="OTL"/>
</p:tagLst>
</file>

<file path=ppt/tags/tag149.xml><?xml version="1.0" encoding="utf-8"?>
<p:tagLst xmlns:a="http://schemas.openxmlformats.org/drawingml/2006/main" xmlns:r="http://schemas.openxmlformats.org/officeDocument/2006/relationships" xmlns:p="http://schemas.openxmlformats.org/presentationml/2006/main">
  <p:tag name="OTLMARKERSHAPE" val="OTL"/>
</p:tagLst>
</file>

<file path=ppt/tags/tag15.xml><?xml version="1.0" encoding="utf-8"?>
<p:tagLst xmlns:a="http://schemas.openxmlformats.org/drawingml/2006/main" xmlns:r="http://schemas.openxmlformats.org/officeDocument/2006/relationships" xmlns:p="http://schemas.openxmlformats.org/presentationml/2006/main">
  <p:tag name="OTLMARKERSHAPE" val="OTL"/>
</p:tagLst>
</file>

<file path=ppt/tags/tag150.xml><?xml version="1.0" encoding="utf-8"?>
<p:tagLst xmlns:a="http://schemas.openxmlformats.org/drawingml/2006/main" xmlns:r="http://schemas.openxmlformats.org/officeDocument/2006/relationships" xmlns:p="http://schemas.openxmlformats.org/presentationml/2006/main">
  <p:tag name="OTLMARKERSHAPE" val="OTL"/>
</p:tagLst>
</file>

<file path=ppt/tags/tag151.xml><?xml version="1.0" encoding="utf-8"?>
<p:tagLst xmlns:a="http://schemas.openxmlformats.org/drawingml/2006/main" xmlns:r="http://schemas.openxmlformats.org/officeDocument/2006/relationships" xmlns:p="http://schemas.openxmlformats.org/presentationml/2006/main">
  <p:tag name="OTLMARKERSHAPE" val="OTL"/>
</p:tagLst>
</file>

<file path=ppt/tags/tag152.xml><?xml version="1.0" encoding="utf-8"?>
<p:tagLst xmlns:a="http://schemas.openxmlformats.org/drawingml/2006/main" xmlns:r="http://schemas.openxmlformats.org/officeDocument/2006/relationships" xmlns:p="http://schemas.openxmlformats.org/presentationml/2006/main">
  <p:tag name="OTLMARKERSHAPE" val="OTL"/>
</p:tagLst>
</file>

<file path=ppt/tags/tag153.xml><?xml version="1.0" encoding="utf-8"?>
<p:tagLst xmlns:a="http://schemas.openxmlformats.org/drawingml/2006/main" xmlns:r="http://schemas.openxmlformats.org/officeDocument/2006/relationships" xmlns:p="http://schemas.openxmlformats.org/presentationml/2006/main">
  <p:tag name="OTLMARKERSHAPE" val="OTL"/>
</p:tagLst>
</file>

<file path=ppt/tags/tag154.xml><?xml version="1.0" encoding="utf-8"?>
<p:tagLst xmlns:a="http://schemas.openxmlformats.org/drawingml/2006/main" xmlns:r="http://schemas.openxmlformats.org/officeDocument/2006/relationships" xmlns:p="http://schemas.openxmlformats.org/presentationml/2006/main">
  <p:tag name="OTLMARKERSHAPE" val="OTL"/>
</p:tagLst>
</file>

<file path=ppt/tags/tag155.xml><?xml version="1.0" encoding="utf-8"?>
<p:tagLst xmlns:a="http://schemas.openxmlformats.org/drawingml/2006/main" xmlns:r="http://schemas.openxmlformats.org/officeDocument/2006/relationships" xmlns:p="http://schemas.openxmlformats.org/presentationml/2006/main">
  <p:tag name="OTLMARKERSHAPE" val="OTL"/>
</p:tagLst>
</file>

<file path=ppt/tags/tag156.xml><?xml version="1.0" encoding="utf-8"?>
<p:tagLst xmlns:a="http://schemas.openxmlformats.org/drawingml/2006/main" xmlns:r="http://schemas.openxmlformats.org/officeDocument/2006/relationships" xmlns:p="http://schemas.openxmlformats.org/presentationml/2006/main">
  <p:tag name="OTLMARKERSHAPE" val="OTL"/>
</p:tagLst>
</file>

<file path=ppt/tags/tag157.xml><?xml version="1.0" encoding="utf-8"?>
<p:tagLst xmlns:a="http://schemas.openxmlformats.org/drawingml/2006/main" xmlns:r="http://schemas.openxmlformats.org/officeDocument/2006/relationships" xmlns:p="http://schemas.openxmlformats.org/presentationml/2006/main">
  <p:tag name="OTLMARKERSHAPE" val="OTL"/>
</p:tagLst>
</file>

<file path=ppt/tags/tag158.xml><?xml version="1.0" encoding="utf-8"?>
<p:tagLst xmlns:a="http://schemas.openxmlformats.org/drawingml/2006/main" xmlns:r="http://schemas.openxmlformats.org/officeDocument/2006/relationships" xmlns:p="http://schemas.openxmlformats.org/presentationml/2006/main">
  <p:tag name="OTLMARKERSHAPE" val="OTL"/>
</p:tagLst>
</file>

<file path=ppt/tags/tag159.xml><?xml version="1.0" encoding="utf-8"?>
<p:tagLst xmlns:a="http://schemas.openxmlformats.org/drawingml/2006/main" xmlns:r="http://schemas.openxmlformats.org/officeDocument/2006/relationships" xmlns:p="http://schemas.openxmlformats.org/presentationml/2006/main">
  <p:tag name="OTLMARKERSHAPE" val="OTL"/>
</p:tagLst>
</file>

<file path=ppt/tags/tag16.xml><?xml version="1.0" encoding="utf-8"?>
<p:tagLst xmlns:a="http://schemas.openxmlformats.org/drawingml/2006/main" xmlns:r="http://schemas.openxmlformats.org/officeDocument/2006/relationships" xmlns:p="http://schemas.openxmlformats.org/presentationml/2006/main">
  <p:tag name="OTLMARKERSHAPE" val="OTL"/>
</p:tagLst>
</file>

<file path=ppt/tags/tag160.xml><?xml version="1.0" encoding="utf-8"?>
<p:tagLst xmlns:a="http://schemas.openxmlformats.org/drawingml/2006/main" xmlns:r="http://schemas.openxmlformats.org/officeDocument/2006/relationships" xmlns:p="http://schemas.openxmlformats.org/presentationml/2006/main">
  <p:tag name="OTLMARKERSHAPE" val="OTL"/>
</p:tagLst>
</file>

<file path=ppt/tags/tag161.xml><?xml version="1.0" encoding="utf-8"?>
<p:tagLst xmlns:a="http://schemas.openxmlformats.org/drawingml/2006/main" xmlns:r="http://schemas.openxmlformats.org/officeDocument/2006/relationships" xmlns:p="http://schemas.openxmlformats.org/presentationml/2006/main">
  <p:tag name="OTLMARKERSHAPE" val="OTL"/>
</p:tagLst>
</file>

<file path=ppt/tags/tag162.xml><?xml version="1.0" encoding="utf-8"?>
<p:tagLst xmlns:a="http://schemas.openxmlformats.org/drawingml/2006/main" xmlns:r="http://schemas.openxmlformats.org/officeDocument/2006/relationships" xmlns:p="http://schemas.openxmlformats.org/presentationml/2006/main">
  <p:tag name="OTLMARKERSHAPE" val="OTL"/>
</p:tagLst>
</file>

<file path=ppt/tags/tag163.xml><?xml version="1.0" encoding="utf-8"?>
<p:tagLst xmlns:a="http://schemas.openxmlformats.org/drawingml/2006/main" xmlns:r="http://schemas.openxmlformats.org/officeDocument/2006/relationships" xmlns:p="http://schemas.openxmlformats.org/presentationml/2006/main">
  <p:tag name="OTLMARKERSHAPE" val="OTL"/>
</p:tagLst>
</file>

<file path=ppt/tags/tag164.xml><?xml version="1.0" encoding="utf-8"?>
<p:tagLst xmlns:a="http://schemas.openxmlformats.org/drawingml/2006/main" xmlns:r="http://schemas.openxmlformats.org/officeDocument/2006/relationships" xmlns:p="http://schemas.openxmlformats.org/presentationml/2006/main">
  <p:tag name="OTLMARKERSHAPE" val="OTL"/>
</p:tagLst>
</file>

<file path=ppt/tags/tag165.xml><?xml version="1.0" encoding="utf-8"?>
<p:tagLst xmlns:a="http://schemas.openxmlformats.org/drawingml/2006/main" xmlns:r="http://schemas.openxmlformats.org/officeDocument/2006/relationships" xmlns:p="http://schemas.openxmlformats.org/presentationml/2006/main">
  <p:tag name="OTLMARKERSHAPE" val="OTL"/>
</p:tagLst>
</file>

<file path=ppt/tags/tag166.xml><?xml version="1.0" encoding="utf-8"?>
<p:tagLst xmlns:a="http://schemas.openxmlformats.org/drawingml/2006/main" xmlns:r="http://schemas.openxmlformats.org/officeDocument/2006/relationships" xmlns:p="http://schemas.openxmlformats.org/presentationml/2006/main">
  <p:tag name="OTLMARKERSHAPE" val="OTL"/>
</p:tagLst>
</file>

<file path=ppt/tags/tag167.xml><?xml version="1.0" encoding="utf-8"?>
<p:tagLst xmlns:a="http://schemas.openxmlformats.org/drawingml/2006/main" xmlns:r="http://schemas.openxmlformats.org/officeDocument/2006/relationships" xmlns:p="http://schemas.openxmlformats.org/presentationml/2006/main">
  <p:tag name="OTLMARKERSHAPE" val="OTL"/>
</p:tagLst>
</file>

<file path=ppt/tags/tag168.xml><?xml version="1.0" encoding="utf-8"?>
<p:tagLst xmlns:a="http://schemas.openxmlformats.org/drawingml/2006/main" xmlns:r="http://schemas.openxmlformats.org/officeDocument/2006/relationships" xmlns:p="http://schemas.openxmlformats.org/presentationml/2006/main">
  <p:tag name="OTLMARKERSHAPE" val="OTL"/>
</p:tagLst>
</file>

<file path=ppt/tags/tag169.xml><?xml version="1.0" encoding="utf-8"?>
<p:tagLst xmlns:a="http://schemas.openxmlformats.org/drawingml/2006/main" xmlns:r="http://schemas.openxmlformats.org/officeDocument/2006/relationships" xmlns:p="http://schemas.openxmlformats.org/presentationml/2006/main">
  <p:tag name="OTLMARKERSHAPE" val="OTL"/>
</p:tagLst>
</file>

<file path=ppt/tags/tag17.xml><?xml version="1.0" encoding="utf-8"?>
<p:tagLst xmlns:a="http://schemas.openxmlformats.org/drawingml/2006/main" xmlns:r="http://schemas.openxmlformats.org/officeDocument/2006/relationships" xmlns:p="http://schemas.openxmlformats.org/presentationml/2006/main">
  <p:tag name="OTLMARKERSHAPE" val="OTL"/>
</p:tagLst>
</file>

<file path=ppt/tags/tag170.xml><?xml version="1.0" encoding="utf-8"?>
<p:tagLst xmlns:a="http://schemas.openxmlformats.org/drawingml/2006/main" xmlns:r="http://schemas.openxmlformats.org/officeDocument/2006/relationships" xmlns:p="http://schemas.openxmlformats.org/presentationml/2006/main">
  <p:tag name="OTLMARKERSHAPE" val="OTL"/>
</p:tagLst>
</file>

<file path=ppt/tags/tag171.xml><?xml version="1.0" encoding="utf-8"?>
<p:tagLst xmlns:a="http://schemas.openxmlformats.org/drawingml/2006/main" xmlns:r="http://schemas.openxmlformats.org/officeDocument/2006/relationships" xmlns:p="http://schemas.openxmlformats.org/presentationml/2006/main">
  <p:tag name="OTLMARKERSHAPE" val="OTL"/>
</p:tagLst>
</file>

<file path=ppt/tags/tag172.xml><?xml version="1.0" encoding="utf-8"?>
<p:tagLst xmlns:a="http://schemas.openxmlformats.org/drawingml/2006/main" xmlns:r="http://schemas.openxmlformats.org/officeDocument/2006/relationships" xmlns:p="http://schemas.openxmlformats.org/presentationml/2006/main">
  <p:tag name="OTLMARKERSHAPE" val="OTL"/>
</p:tagLst>
</file>

<file path=ppt/tags/tag173.xml><?xml version="1.0" encoding="utf-8"?>
<p:tagLst xmlns:a="http://schemas.openxmlformats.org/drawingml/2006/main" xmlns:r="http://schemas.openxmlformats.org/officeDocument/2006/relationships" xmlns:p="http://schemas.openxmlformats.org/presentationml/2006/main">
  <p:tag name="OTLMARKERSHAPE" val="OTL"/>
</p:tagLst>
</file>

<file path=ppt/tags/tag174.xml><?xml version="1.0" encoding="utf-8"?>
<p:tagLst xmlns:a="http://schemas.openxmlformats.org/drawingml/2006/main" xmlns:r="http://schemas.openxmlformats.org/officeDocument/2006/relationships" xmlns:p="http://schemas.openxmlformats.org/presentationml/2006/main">
  <p:tag name="OTLMARKERSHAPE" val="OTL"/>
</p:tagLst>
</file>

<file path=ppt/tags/tag175.xml><?xml version="1.0" encoding="utf-8"?>
<p:tagLst xmlns:a="http://schemas.openxmlformats.org/drawingml/2006/main" xmlns:r="http://schemas.openxmlformats.org/officeDocument/2006/relationships" xmlns:p="http://schemas.openxmlformats.org/presentationml/2006/main">
  <p:tag name="OTLMARKERSHAPE" val="OTL"/>
</p:tagLst>
</file>

<file path=ppt/tags/tag176.xml><?xml version="1.0" encoding="utf-8"?>
<p:tagLst xmlns:a="http://schemas.openxmlformats.org/drawingml/2006/main" xmlns:r="http://schemas.openxmlformats.org/officeDocument/2006/relationships" xmlns:p="http://schemas.openxmlformats.org/presentationml/2006/main">
  <p:tag name="OTLMARKERSHAPE" val="OTL"/>
</p:tagLst>
</file>

<file path=ppt/tags/tag177.xml><?xml version="1.0" encoding="utf-8"?>
<p:tagLst xmlns:a="http://schemas.openxmlformats.org/drawingml/2006/main" xmlns:r="http://schemas.openxmlformats.org/officeDocument/2006/relationships" xmlns:p="http://schemas.openxmlformats.org/presentationml/2006/main">
  <p:tag name="OTLMARKERSHAPE" val="OTL"/>
</p:tagLst>
</file>

<file path=ppt/tags/tag178.xml><?xml version="1.0" encoding="utf-8"?>
<p:tagLst xmlns:a="http://schemas.openxmlformats.org/drawingml/2006/main" xmlns:r="http://schemas.openxmlformats.org/officeDocument/2006/relationships" xmlns:p="http://schemas.openxmlformats.org/presentationml/2006/main">
  <p:tag name="OTLMARKERSHAPE" val="OTL"/>
</p:tagLst>
</file>

<file path=ppt/tags/tag179.xml><?xml version="1.0" encoding="utf-8"?>
<p:tagLst xmlns:a="http://schemas.openxmlformats.org/drawingml/2006/main" xmlns:r="http://schemas.openxmlformats.org/officeDocument/2006/relationships" xmlns:p="http://schemas.openxmlformats.org/presentationml/2006/main">
  <p:tag name="OTLMARKERSHAPE" val="OTL"/>
</p:tagLst>
</file>

<file path=ppt/tags/tag18.xml><?xml version="1.0" encoding="utf-8"?>
<p:tagLst xmlns:a="http://schemas.openxmlformats.org/drawingml/2006/main" xmlns:r="http://schemas.openxmlformats.org/officeDocument/2006/relationships" xmlns:p="http://schemas.openxmlformats.org/presentationml/2006/main">
  <p:tag name="OTLMARKERSHAPE" val="OTL"/>
</p:tagLst>
</file>

<file path=ppt/tags/tag180.xml><?xml version="1.0" encoding="utf-8"?>
<p:tagLst xmlns:a="http://schemas.openxmlformats.org/drawingml/2006/main" xmlns:r="http://schemas.openxmlformats.org/officeDocument/2006/relationships" xmlns:p="http://schemas.openxmlformats.org/presentationml/2006/main">
  <p:tag name="OTLMARKERSHAPE" val="OTL"/>
</p:tagLst>
</file>

<file path=ppt/tags/tag181.xml><?xml version="1.0" encoding="utf-8"?>
<p:tagLst xmlns:a="http://schemas.openxmlformats.org/drawingml/2006/main" xmlns:r="http://schemas.openxmlformats.org/officeDocument/2006/relationships" xmlns:p="http://schemas.openxmlformats.org/presentationml/2006/main">
  <p:tag name="OTLMARKERSHAPE" val="OTL"/>
</p:tagLst>
</file>

<file path=ppt/tags/tag182.xml><?xml version="1.0" encoding="utf-8"?>
<p:tagLst xmlns:a="http://schemas.openxmlformats.org/drawingml/2006/main" xmlns:r="http://schemas.openxmlformats.org/officeDocument/2006/relationships" xmlns:p="http://schemas.openxmlformats.org/presentationml/2006/main">
  <p:tag name="OTLMARKERSHAPE" val="OTL"/>
</p:tagLst>
</file>

<file path=ppt/tags/tag183.xml><?xml version="1.0" encoding="utf-8"?>
<p:tagLst xmlns:a="http://schemas.openxmlformats.org/drawingml/2006/main" xmlns:r="http://schemas.openxmlformats.org/officeDocument/2006/relationships" xmlns:p="http://schemas.openxmlformats.org/presentationml/2006/main">
  <p:tag name="OTLMARKERSHAPE" val="OTL"/>
</p:tagLst>
</file>

<file path=ppt/tags/tag184.xml><?xml version="1.0" encoding="utf-8"?>
<p:tagLst xmlns:a="http://schemas.openxmlformats.org/drawingml/2006/main" xmlns:r="http://schemas.openxmlformats.org/officeDocument/2006/relationships" xmlns:p="http://schemas.openxmlformats.org/presentationml/2006/main">
  <p:tag name="OTLMARKERSHAPE" val="OTL"/>
</p:tagLst>
</file>

<file path=ppt/tags/tag185.xml><?xml version="1.0" encoding="utf-8"?>
<p:tagLst xmlns:a="http://schemas.openxmlformats.org/drawingml/2006/main" xmlns:r="http://schemas.openxmlformats.org/officeDocument/2006/relationships" xmlns:p="http://schemas.openxmlformats.org/presentationml/2006/main">
  <p:tag name="OTLMARKERSHAPE" val="OTL"/>
</p:tagLst>
</file>

<file path=ppt/tags/tag186.xml><?xml version="1.0" encoding="utf-8"?>
<p:tagLst xmlns:a="http://schemas.openxmlformats.org/drawingml/2006/main" xmlns:r="http://schemas.openxmlformats.org/officeDocument/2006/relationships" xmlns:p="http://schemas.openxmlformats.org/presentationml/2006/main">
  <p:tag name="OTLMARKERSHAPE" val="OTL"/>
</p:tagLst>
</file>

<file path=ppt/tags/tag187.xml><?xml version="1.0" encoding="utf-8"?>
<p:tagLst xmlns:a="http://schemas.openxmlformats.org/drawingml/2006/main" xmlns:r="http://schemas.openxmlformats.org/officeDocument/2006/relationships" xmlns:p="http://schemas.openxmlformats.org/presentationml/2006/main">
  <p:tag name="OTLMARKERSHAPE" val="OTL"/>
</p:tagLst>
</file>

<file path=ppt/tags/tag188.xml><?xml version="1.0" encoding="utf-8"?>
<p:tagLst xmlns:a="http://schemas.openxmlformats.org/drawingml/2006/main" xmlns:r="http://schemas.openxmlformats.org/officeDocument/2006/relationships" xmlns:p="http://schemas.openxmlformats.org/presentationml/2006/main">
  <p:tag name="OTLMARKERSHAPE" val="OTL"/>
</p:tagLst>
</file>

<file path=ppt/tags/tag189.xml><?xml version="1.0" encoding="utf-8"?>
<p:tagLst xmlns:a="http://schemas.openxmlformats.org/drawingml/2006/main" xmlns:r="http://schemas.openxmlformats.org/officeDocument/2006/relationships" xmlns:p="http://schemas.openxmlformats.org/presentationml/2006/main">
  <p:tag name="OTLMARKERSHAPE" val="OTL"/>
</p:tagLst>
</file>

<file path=ppt/tags/tag19.xml><?xml version="1.0" encoding="utf-8"?>
<p:tagLst xmlns:a="http://schemas.openxmlformats.org/drawingml/2006/main" xmlns:r="http://schemas.openxmlformats.org/officeDocument/2006/relationships" xmlns:p="http://schemas.openxmlformats.org/presentationml/2006/main">
  <p:tag name="OTLMARKERSHAPE" val="OTL"/>
</p:tagLst>
</file>

<file path=ppt/tags/tag190.xml><?xml version="1.0" encoding="utf-8"?>
<p:tagLst xmlns:a="http://schemas.openxmlformats.org/drawingml/2006/main" xmlns:r="http://schemas.openxmlformats.org/officeDocument/2006/relationships" xmlns:p="http://schemas.openxmlformats.org/presentationml/2006/main">
  <p:tag name="OTLMARKERSHAPE" val="OTL"/>
</p:tagLst>
</file>

<file path=ppt/tags/tag191.xml><?xml version="1.0" encoding="utf-8"?>
<p:tagLst xmlns:a="http://schemas.openxmlformats.org/drawingml/2006/main" xmlns:r="http://schemas.openxmlformats.org/officeDocument/2006/relationships" xmlns:p="http://schemas.openxmlformats.org/presentationml/2006/main">
  <p:tag name="OTLMARKERSHAPE" val="OTL"/>
</p:tagLst>
</file>

<file path=ppt/tags/tag192.xml><?xml version="1.0" encoding="utf-8"?>
<p:tagLst xmlns:a="http://schemas.openxmlformats.org/drawingml/2006/main" xmlns:r="http://schemas.openxmlformats.org/officeDocument/2006/relationships" xmlns:p="http://schemas.openxmlformats.org/presentationml/2006/main">
  <p:tag name="OTLMARKERSHAPE" val="OTL"/>
</p:tagLst>
</file>

<file path=ppt/tags/tag193.xml><?xml version="1.0" encoding="utf-8"?>
<p:tagLst xmlns:a="http://schemas.openxmlformats.org/drawingml/2006/main" xmlns:r="http://schemas.openxmlformats.org/officeDocument/2006/relationships" xmlns:p="http://schemas.openxmlformats.org/presentationml/2006/main">
  <p:tag name="OTLMARKERSHAPE" val="OTL"/>
</p:tagLst>
</file>

<file path=ppt/tags/tag194.xml><?xml version="1.0" encoding="utf-8"?>
<p:tagLst xmlns:a="http://schemas.openxmlformats.org/drawingml/2006/main" xmlns:r="http://schemas.openxmlformats.org/officeDocument/2006/relationships" xmlns:p="http://schemas.openxmlformats.org/presentationml/2006/main">
  <p:tag name="OTLMARKERSHAPE" val="OTL"/>
</p:tagLst>
</file>

<file path=ppt/tags/tag195.xml><?xml version="1.0" encoding="utf-8"?>
<p:tagLst xmlns:a="http://schemas.openxmlformats.org/drawingml/2006/main" xmlns:r="http://schemas.openxmlformats.org/officeDocument/2006/relationships" xmlns:p="http://schemas.openxmlformats.org/presentationml/2006/main">
  <p:tag name="OTLMARKERSHAPE" val="OTL"/>
</p:tagLst>
</file>

<file path=ppt/tags/tag196.xml><?xml version="1.0" encoding="utf-8"?>
<p:tagLst xmlns:a="http://schemas.openxmlformats.org/drawingml/2006/main" xmlns:r="http://schemas.openxmlformats.org/officeDocument/2006/relationships" xmlns:p="http://schemas.openxmlformats.org/presentationml/2006/main">
  <p:tag name="OTLMARKERSHAPE" val="OTL"/>
</p:tagLst>
</file>

<file path=ppt/tags/tag197.xml><?xml version="1.0" encoding="utf-8"?>
<p:tagLst xmlns:a="http://schemas.openxmlformats.org/drawingml/2006/main" xmlns:r="http://schemas.openxmlformats.org/officeDocument/2006/relationships" xmlns:p="http://schemas.openxmlformats.org/presentationml/2006/main">
  <p:tag name="OTLMARKERSHAPE" val="OTL"/>
</p:tagLst>
</file>

<file path=ppt/tags/tag198.xml><?xml version="1.0" encoding="utf-8"?>
<p:tagLst xmlns:a="http://schemas.openxmlformats.org/drawingml/2006/main" xmlns:r="http://schemas.openxmlformats.org/officeDocument/2006/relationships" xmlns:p="http://schemas.openxmlformats.org/presentationml/2006/main">
  <p:tag name="OTLMARKERSHAPE" val="OTL"/>
</p:tagLst>
</file>

<file path=ppt/tags/tag199.xml><?xml version="1.0" encoding="utf-8"?>
<p:tagLst xmlns:a="http://schemas.openxmlformats.org/drawingml/2006/main" xmlns:r="http://schemas.openxmlformats.org/officeDocument/2006/relationships" xmlns:p="http://schemas.openxmlformats.org/presentationml/2006/main">
  <p:tag name="OTLMARKERSHAPE" val="OTL"/>
</p:tagLst>
</file>

<file path=ppt/tags/tag2.xml><?xml version="1.0" encoding="utf-8"?>
<p:tagLst xmlns:a="http://schemas.openxmlformats.org/drawingml/2006/main" xmlns:r="http://schemas.openxmlformats.org/officeDocument/2006/relationships" xmlns:p="http://schemas.openxmlformats.org/presentationml/2006/main">
  <p:tag name="OTLMARKERSHAPE" val="OTL"/>
</p:tagLst>
</file>

<file path=ppt/tags/tag20.xml><?xml version="1.0" encoding="utf-8"?>
<p:tagLst xmlns:a="http://schemas.openxmlformats.org/drawingml/2006/main" xmlns:r="http://schemas.openxmlformats.org/officeDocument/2006/relationships" xmlns:p="http://schemas.openxmlformats.org/presentationml/2006/main">
  <p:tag name="OTLMARKERSHAPE" val="OTL"/>
</p:tagLst>
</file>

<file path=ppt/tags/tag200.xml><?xml version="1.0" encoding="utf-8"?>
<p:tagLst xmlns:a="http://schemas.openxmlformats.org/drawingml/2006/main" xmlns:r="http://schemas.openxmlformats.org/officeDocument/2006/relationships" xmlns:p="http://schemas.openxmlformats.org/presentationml/2006/main">
  <p:tag name="OTLMARKERSHAPE" val="OTL"/>
</p:tagLst>
</file>

<file path=ppt/tags/tag201.xml><?xml version="1.0" encoding="utf-8"?>
<p:tagLst xmlns:a="http://schemas.openxmlformats.org/drawingml/2006/main" xmlns:r="http://schemas.openxmlformats.org/officeDocument/2006/relationships" xmlns:p="http://schemas.openxmlformats.org/presentationml/2006/main">
  <p:tag name="OTLMARKERSHAPE" val="OTL"/>
</p:tagLst>
</file>

<file path=ppt/tags/tag202.xml><?xml version="1.0" encoding="utf-8"?>
<p:tagLst xmlns:a="http://schemas.openxmlformats.org/drawingml/2006/main" xmlns:r="http://schemas.openxmlformats.org/officeDocument/2006/relationships" xmlns:p="http://schemas.openxmlformats.org/presentationml/2006/main">
  <p:tag name="OTLMARKERSHAPE" val="OTL"/>
</p:tagLst>
</file>

<file path=ppt/tags/tag203.xml><?xml version="1.0" encoding="utf-8"?>
<p:tagLst xmlns:a="http://schemas.openxmlformats.org/drawingml/2006/main" xmlns:r="http://schemas.openxmlformats.org/officeDocument/2006/relationships" xmlns:p="http://schemas.openxmlformats.org/presentationml/2006/main">
  <p:tag name="OTLMARKERSHAPE" val="OTL"/>
</p:tagLst>
</file>

<file path=ppt/tags/tag204.xml><?xml version="1.0" encoding="utf-8"?>
<p:tagLst xmlns:a="http://schemas.openxmlformats.org/drawingml/2006/main" xmlns:r="http://schemas.openxmlformats.org/officeDocument/2006/relationships" xmlns:p="http://schemas.openxmlformats.org/presentationml/2006/main">
  <p:tag name="OTLMARKERSHAPE" val="OTL"/>
</p:tagLst>
</file>

<file path=ppt/tags/tag205.xml><?xml version="1.0" encoding="utf-8"?>
<p:tagLst xmlns:a="http://schemas.openxmlformats.org/drawingml/2006/main" xmlns:r="http://schemas.openxmlformats.org/officeDocument/2006/relationships" xmlns:p="http://schemas.openxmlformats.org/presentationml/2006/main">
  <p:tag name="OTLMARKERSHAPE" val="OTL"/>
</p:tagLst>
</file>

<file path=ppt/tags/tag206.xml><?xml version="1.0" encoding="utf-8"?>
<p:tagLst xmlns:a="http://schemas.openxmlformats.org/drawingml/2006/main" xmlns:r="http://schemas.openxmlformats.org/officeDocument/2006/relationships" xmlns:p="http://schemas.openxmlformats.org/presentationml/2006/main">
  <p:tag name="OTLMARKERSHAPE" val="OTL"/>
</p:tagLst>
</file>

<file path=ppt/tags/tag207.xml><?xml version="1.0" encoding="utf-8"?>
<p:tagLst xmlns:a="http://schemas.openxmlformats.org/drawingml/2006/main" xmlns:r="http://schemas.openxmlformats.org/officeDocument/2006/relationships" xmlns:p="http://schemas.openxmlformats.org/presentationml/2006/main">
  <p:tag name="OTLMARKERSHAPE" val="OTL"/>
</p:tagLst>
</file>

<file path=ppt/tags/tag208.xml><?xml version="1.0" encoding="utf-8"?>
<p:tagLst xmlns:a="http://schemas.openxmlformats.org/drawingml/2006/main" xmlns:r="http://schemas.openxmlformats.org/officeDocument/2006/relationships" xmlns:p="http://schemas.openxmlformats.org/presentationml/2006/main">
  <p:tag name="OTLMARKERSHAPE" val="OTL"/>
</p:tagLst>
</file>

<file path=ppt/tags/tag209.xml><?xml version="1.0" encoding="utf-8"?>
<p:tagLst xmlns:a="http://schemas.openxmlformats.org/drawingml/2006/main" xmlns:r="http://schemas.openxmlformats.org/officeDocument/2006/relationships" xmlns:p="http://schemas.openxmlformats.org/presentationml/2006/main">
  <p:tag name="OTLMARKERSHAPE" val="OTL"/>
</p:tagLst>
</file>

<file path=ppt/tags/tag21.xml><?xml version="1.0" encoding="utf-8"?>
<p:tagLst xmlns:a="http://schemas.openxmlformats.org/drawingml/2006/main" xmlns:r="http://schemas.openxmlformats.org/officeDocument/2006/relationships" xmlns:p="http://schemas.openxmlformats.org/presentationml/2006/main">
  <p:tag name="OTLMARKERSHAPE" val="OTL"/>
</p:tagLst>
</file>

<file path=ppt/tags/tag210.xml><?xml version="1.0" encoding="utf-8"?>
<p:tagLst xmlns:a="http://schemas.openxmlformats.org/drawingml/2006/main" xmlns:r="http://schemas.openxmlformats.org/officeDocument/2006/relationships" xmlns:p="http://schemas.openxmlformats.org/presentationml/2006/main">
  <p:tag name="OTLMARKERSHAPE" val="OTL"/>
</p:tagLst>
</file>

<file path=ppt/tags/tag211.xml><?xml version="1.0" encoding="utf-8"?>
<p:tagLst xmlns:a="http://schemas.openxmlformats.org/drawingml/2006/main" xmlns:r="http://schemas.openxmlformats.org/officeDocument/2006/relationships" xmlns:p="http://schemas.openxmlformats.org/presentationml/2006/main">
  <p:tag name="OTLMARKERSHAPE" val="OTL"/>
</p:tagLst>
</file>

<file path=ppt/tags/tag212.xml><?xml version="1.0" encoding="utf-8"?>
<p:tagLst xmlns:a="http://schemas.openxmlformats.org/drawingml/2006/main" xmlns:r="http://schemas.openxmlformats.org/officeDocument/2006/relationships" xmlns:p="http://schemas.openxmlformats.org/presentationml/2006/main">
  <p:tag name="OTLMARKERSHAPE" val="OTL"/>
</p:tagLst>
</file>

<file path=ppt/tags/tag213.xml><?xml version="1.0" encoding="utf-8"?>
<p:tagLst xmlns:a="http://schemas.openxmlformats.org/drawingml/2006/main" xmlns:r="http://schemas.openxmlformats.org/officeDocument/2006/relationships" xmlns:p="http://schemas.openxmlformats.org/presentationml/2006/main">
  <p:tag name="OTLMARKERSHAPE" val="OTL"/>
</p:tagLst>
</file>

<file path=ppt/tags/tag214.xml><?xml version="1.0" encoding="utf-8"?>
<p:tagLst xmlns:a="http://schemas.openxmlformats.org/drawingml/2006/main" xmlns:r="http://schemas.openxmlformats.org/officeDocument/2006/relationships" xmlns:p="http://schemas.openxmlformats.org/presentationml/2006/main">
  <p:tag name="OTLMARKERSHAPE" val="OTL"/>
</p:tagLst>
</file>

<file path=ppt/tags/tag215.xml><?xml version="1.0" encoding="utf-8"?>
<p:tagLst xmlns:a="http://schemas.openxmlformats.org/drawingml/2006/main" xmlns:r="http://schemas.openxmlformats.org/officeDocument/2006/relationships" xmlns:p="http://schemas.openxmlformats.org/presentationml/2006/main">
  <p:tag name="OTLMARKERSHAPE" val="OTL"/>
</p:tagLst>
</file>

<file path=ppt/tags/tag216.xml><?xml version="1.0" encoding="utf-8"?>
<p:tagLst xmlns:a="http://schemas.openxmlformats.org/drawingml/2006/main" xmlns:r="http://schemas.openxmlformats.org/officeDocument/2006/relationships" xmlns:p="http://schemas.openxmlformats.org/presentationml/2006/main">
  <p:tag name="OTLMARKERSHAPE" val="OTL"/>
</p:tagLst>
</file>

<file path=ppt/tags/tag217.xml><?xml version="1.0" encoding="utf-8"?>
<p:tagLst xmlns:a="http://schemas.openxmlformats.org/drawingml/2006/main" xmlns:r="http://schemas.openxmlformats.org/officeDocument/2006/relationships" xmlns:p="http://schemas.openxmlformats.org/presentationml/2006/main">
  <p:tag name="OTLMARKERSHAPE" val="OTL"/>
</p:tagLst>
</file>

<file path=ppt/tags/tag218.xml><?xml version="1.0" encoding="utf-8"?>
<p:tagLst xmlns:a="http://schemas.openxmlformats.org/drawingml/2006/main" xmlns:r="http://schemas.openxmlformats.org/officeDocument/2006/relationships" xmlns:p="http://schemas.openxmlformats.org/presentationml/2006/main">
  <p:tag name="OTLMARKERSHAPE" val="OTL"/>
</p:tagLst>
</file>

<file path=ppt/tags/tag219.xml><?xml version="1.0" encoding="utf-8"?>
<p:tagLst xmlns:a="http://schemas.openxmlformats.org/drawingml/2006/main" xmlns:r="http://schemas.openxmlformats.org/officeDocument/2006/relationships" xmlns:p="http://schemas.openxmlformats.org/presentationml/2006/main">
  <p:tag name="OTLMARKERSHAPE" val="OTL"/>
</p:tagLst>
</file>

<file path=ppt/tags/tag22.xml><?xml version="1.0" encoding="utf-8"?>
<p:tagLst xmlns:a="http://schemas.openxmlformats.org/drawingml/2006/main" xmlns:r="http://schemas.openxmlformats.org/officeDocument/2006/relationships" xmlns:p="http://schemas.openxmlformats.org/presentationml/2006/main">
  <p:tag name="OTLMARKERSHAPE" val="OTL"/>
</p:tagLst>
</file>

<file path=ppt/tags/tag220.xml><?xml version="1.0" encoding="utf-8"?>
<p:tagLst xmlns:a="http://schemas.openxmlformats.org/drawingml/2006/main" xmlns:r="http://schemas.openxmlformats.org/officeDocument/2006/relationships" xmlns:p="http://schemas.openxmlformats.org/presentationml/2006/main">
  <p:tag name="OTLMARKERSHAPE" val="OTL"/>
</p:tagLst>
</file>

<file path=ppt/tags/tag221.xml><?xml version="1.0" encoding="utf-8"?>
<p:tagLst xmlns:a="http://schemas.openxmlformats.org/drawingml/2006/main" xmlns:r="http://schemas.openxmlformats.org/officeDocument/2006/relationships" xmlns:p="http://schemas.openxmlformats.org/presentationml/2006/main">
  <p:tag name="OTLMARKERSHAPE" val="OTL"/>
</p:tagLst>
</file>

<file path=ppt/tags/tag222.xml><?xml version="1.0" encoding="utf-8"?>
<p:tagLst xmlns:a="http://schemas.openxmlformats.org/drawingml/2006/main" xmlns:r="http://schemas.openxmlformats.org/officeDocument/2006/relationships" xmlns:p="http://schemas.openxmlformats.org/presentationml/2006/main">
  <p:tag name="OTLMARKERSHAPE" val="OTL"/>
</p:tagLst>
</file>

<file path=ppt/tags/tag223.xml><?xml version="1.0" encoding="utf-8"?>
<p:tagLst xmlns:a="http://schemas.openxmlformats.org/drawingml/2006/main" xmlns:r="http://schemas.openxmlformats.org/officeDocument/2006/relationships" xmlns:p="http://schemas.openxmlformats.org/presentationml/2006/main">
  <p:tag name="OTLMARKERSHAPE" val="OTL"/>
</p:tagLst>
</file>

<file path=ppt/tags/tag224.xml><?xml version="1.0" encoding="utf-8"?>
<p:tagLst xmlns:a="http://schemas.openxmlformats.org/drawingml/2006/main" xmlns:r="http://schemas.openxmlformats.org/officeDocument/2006/relationships" xmlns:p="http://schemas.openxmlformats.org/presentationml/2006/main">
  <p:tag name="OTLMARKERSHAPE" val="OTL"/>
</p:tagLst>
</file>

<file path=ppt/tags/tag225.xml><?xml version="1.0" encoding="utf-8"?>
<p:tagLst xmlns:a="http://schemas.openxmlformats.org/drawingml/2006/main" xmlns:r="http://schemas.openxmlformats.org/officeDocument/2006/relationships" xmlns:p="http://schemas.openxmlformats.org/presentationml/2006/main">
  <p:tag name="OTLMARKERSHAPE" val="OTL"/>
</p:tagLst>
</file>

<file path=ppt/tags/tag226.xml><?xml version="1.0" encoding="utf-8"?>
<p:tagLst xmlns:a="http://schemas.openxmlformats.org/drawingml/2006/main" xmlns:r="http://schemas.openxmlformats.org/officeDocument/2006/relationships" xmlns:p="http://schemas.openxmlformats.org/presentationml/2006/main">
  <p:tag name="OTLMARKERSHAPE" val="OTL"/>
</p:tagLst>
</file>

<file path=ppt/tags/tag227.xml><?xml version="1.0" encoding="utf-8"?>
<p:tagLst xmlns:a="http://schemas.openxmlformats.org/drawingml/2006/main" xmlns:r="http://schemas.openxmlformats.org/officeDocument/2006/relationships" xmlns:p="http://schemas.openxmlformats.org/presentationml/2006/main">
  <p:tag name="OTLMARKERSHAPE" val="OTL"/>
</p:tagLst>
</file>

<file path=ppt/tags/tag228.xml><?xml version="1.0" encoding="utf-8"?>
<p:tagLst xmlns:a="http://schemas.openxmlformats.org/drawingml/2006/main" xmlns:r="http://schemas.openxmlformats.org/officeDocument/2006/relationships" xmlns:p="http://schemas.openxmlformats.org/presentationml/2006/main">
  <p:tag name="OTLMARKERSHAPE" val="OTL"/>
</p:tagLst>
</file>

<file path=ppt/tags/tag229.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DATE" val="2019-11-15T23:59:00.0000000"/>
  <p:tag name="OTLPOSITIONONTASK" val="None"/>
  <p:tag name="OTLRELATEDTASKID" val="00000000-0000-0000-0000-000000000000"/>
  <p:tag name="OTLMTITLE" val="Protocol/ ICF "/>
  <p:tag name="OTLMARKERSHAPE" val="OTL"/>
</p:tagLst>
</file>

<file path=ppt/tags/tag23.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19-12-04T23:59:00.0000000"/>
  <p:tag name="OTLENDDATE" val="2020-03-05T23:59:00.0000000"/>
  <p:tag name="OTLDURATIONFORMAT" val="day"/>
  <p:tag name="OTLSHAPETHICKNESSTYPE" val="Thin"/>
  <p:tag name="OTLSPACING" val="3"/>
  <p:tag name="OTLMARKERSHAPE" val="OTL"/>
</p:tagLst>
</file>

<file path=ppt/tags/tag230.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Protocol/ICF V2.0"/>
  <p:tag name="OTLPOSITIONONTASK" val="None"/>
  <p:tag name="OTLRELATEDTASKID" val="00000000-0000-0000-0000-000000000000"/>
  <p:tag name="OTLDATE" val="2020-10-05T23:59:00.0000000"/>
  <p:tag name="OTLMARKERSHAPE" val="OTL"/>
</p:tagLst>
</file>

<file path=ppt/tags/tag231.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POSITIONONTASK" val="None"/>
  <p:tag name="OTLRELATEDTASKID" val="00000000-0000-0000-0000-000000000000"/>
  <p:tag name="OTLMTITLE" val="TOTAL=137"/>
  <p:tag name="OTLDATE" val="2021-01-15T23:59:00.0000000"/>
  <p:tag name="OTLMARKERSHAPE" val="OTL"/>
</p:tagLst>
</file>

<file path=ppt/tags/tag232.xml><?xml version="1.0" encoding="utf-8"?>
<p:tagLst xmlns:a="http://schemas.openxmlformats.org/drawingml/2006/main" xmlns:r="http://schemas.openxmlformats.org/officeDocument/2006/relationships" xmlns:p="http://schemas.openxmlformats.org/presentationml/2006/main">
  <p:tag name="OTLMARKERSHAPE" val="OTL"/>
</p:tagLst>
</file>

<file path=ppt/tags/tag233.xml><?xml version="1.0" encoding="utf-8"?>
<p:tagLst xmlns:a="http://schemas.openxmlformats.org/drawingml/2006/main" xmlns:r="http://schemas.openxmlformats.org/officeDocument/2006/relationships" xmlns:p="http://schemas.openxmlformats.org/presentationml/2006/main">
  <p:tag name="OTLMARKERSHAPE" val="OTL"/>
</p:tagLst>
</file>

<file path=ppt/tags/tag234.xml><?xml version="1.0" encoding="utf-8"?>
<p:tagLst xmlns:a="http://schemas.openxmlformats.org/drawingml/2006/main" xmlns:r="http://schemas.openxmlformats.org/officeDocument/2006/relationships" xmlns:p="http://schemas.openxmlformats.org/presentationml/2006/main">
  <p:tag name="OTLMARKERSHAPE" val="OTL"/>
</p:tagLst>
</file>

<file path=ppt/tags/tag235.xml><?xml version="1.0" encoding="utf-8"?>
<p:tagLst xmlns:a="http://schemas.openxmlformats.org/drawingml/2006/main" xmlns:r="http://schemas.openxmlformats.org/officeDocument/2006/relationships" xmlns:p="http://schemas.openxmlformats.org/presentationml/2006/main">
  <p:tag name="OTLMARKERSHAPE" val="OTL"/>
</p:tagLst>
</file>

<file path=ppt/tags/tag236.xml><?xml version="1.0" encoding="utf-8"?>
<p:tagLst xmlns:a="http://schemas.openxmlformats.org/drawingml/2006/main" xmlns:r="http://schemas.openxmlformats.org/officeDocument/2006/relationships" xmlns:p="http://schemas.openxmlformats.org/presentationml/2006/main">
  <p:tag name="OTLMARKERSHAPE" val="OTL"/>
</p:tagLst>
</file>

<file path=ppt/tags/tag237.xml><?xml version="1.0" encoding="utf-8"?>
<p:tagLst xmlns:a="http://schemas.openxmlformats.org/drawingml/2006/main" xmlns:r="http://schemas.openxmlformats.org/officeDocument/2006/relationships" xmlns:p="http://schemas.openxmlformats.org/presentationml/2006/main">
  <p:tag name="OTLMARKERSHAPE" val="OTL"/>
</p:tagLst>
</file>

<file path=ppt/tags/tag238.xml><?xml version="1.0" encoding="utf-8"?>
<p:tagLst xmlns:a="http://schemas.openxmlformats.org/drawingml/2006/main" xmlns:r="http://schemas.openxmlformats.org/officeDocument/2006/relationships" xmlns:p="http://schemas.openxmlformats.org/presentationml/2006/main">
  <p:tag name="__PART_0" val="eyIkaWQiOiIxIiwiQ3VsdHVyZUluZm9OYW1lIjoiZW4tVVMiLCJTdHlsZU5hbWUiOm51bGwsIlZlcnNpb24iOnsiJGlkIjoiMiIsIlZlcnNpb24iOiIzLjMuMiIsIk9yaWdpbmFsQXNzZW1ibHlWZXJzaW9uIjoiNS4wMC4wMC4wMCIsIkVkaXRpb24iOiJQcm8iLCJJc1BsdXNFZGl0aW9uIjp0cnVlLCJJc1Byb0VkaXRpb24iOnRydWV9LCJFZmZlY3QiOjEsIlN0eWxlIjp7IiRpZCI6IjMiLCJUaW1lYmFuZFN0eWxlIjp7IiRpZCI6IjQiLCJTY2FsZU1hcmtpbmciOjEsIlNoYXBlIjoxMCwiU2hhcGVTdHlsZSI6eyIkaWQiOiI1IiwiTWFyZ2luIjp7IiRpZCI6IjYiLCJUb3AiOjAsIkxlZnQiOjEwLCJSaWdodCI6MTAsIkJvdHRvbSI6MH0sIlBhZGRpbmciOnsiJGlkIjoiNyIsIlRvcCI6MywiTGVmdCI6MCwiUmlnaHQiOjAsIkJvdHRvbSI6M30sIkJhY2tncm91bmQiOnsiJGlkIjoiOCIsIkNvbG9yIjp7IiRpZCI6IjkiLCJBIjoyNTUsIlIiOjY4LCJHIjo4NCwiQiI6MTA2fX0sIklzVmlzaWJsZSI6dHJ1ZSwiV2lkdGgiOjg1OC4wLCJIZWlnaHQiOjIwLjAsIkJvcmRlclN0eWxlIjp7IiRpZCI6IjEwIiwiTGluZUNvbG9yIjp7IiRpZCI6IjExIiwiJHR5cGUiOiJOTFJFLkNvbW1vbi5Eb20uU29saWRDb2xvckJydXNoLCBOTFJFLkNvbW1vbiIsIkNvbG9yIjp7IiRpZCI6IjEyIiwiQSI6MjU1LCJSIjoyNTUsIkciOjAsIkIiOjB9fSwiTGluZVdlaWdodCI6MC4wLCJMaW5lVHlwZSI6MCwiUGFyZW50U3R5bGUiOm51bGx9LCJQYXJlbnRTdHlsZSI6bnVsbH0sIlJpZ2h0RW5kQ2Fwc1N0eWxlIjp7IiRpZCI6IjEzIiwiRm9udFNldHRpbmdzIjp7IiRpZCI6IjE0IiwiRm9udFNpemUiOjE4LCJGb250TmFtZSI6IkNhbGlicmkiLCJJc0JvbGQiOnRydWUsIklzSXRhbGljIjpmYWxzZSwiSXNVbmRlcmxpbmVkIjpmYWxzZSwiUGFyZW50U3R5bGUiOm51bGx9LCJBdXRvU2l6ZSI6MCwiRm9yZWdyb3VuZCI6eyIkaWQiOiIxNSIsIkNvbG9yIjp7IiRpZCI6IjE2IiwiQSI6MjU1LCJSIjoyMzcsIkciOjEyNSwiQiI6NDl9fSwiTWF4V2lkdGgiOiJJbmZpbml0eSIsIk1heEhlaWdodCI6IkluZmluaXR5IiwiU21hcnRGb3JlZ3JvdW5kSXNBY3RpdmUiOmZhbHNlLCJIb3Jpem9udGFsQWxpZ25tZW50IjowLCJWZXJ0aWNhbEFsaWdubWVudCI6MCwiU21hcnRGb3JlZ3JvdW5kIjpudWxsLCJCYWNrZ3JvdW5kRmlsbFR5cGUiOjAsIk1hcmdpbiI6eyIkaWQiOiIxNyIsIlRvcCI6MCwiTGVmdCI6MCwiUmlnaHQiOjIwLCJCb3R0b20iOjB9LCJQYWRkaW5nIjp7IiRpZCI6IjE4IiwiVG9wIjowLCJMZWZ0IjowLCJSaWdodCI6MCwiQm90dG9tIjowfSwiQmFja2dyb3VuZCI6eyIkaWQiOiIxOSIsIkNvbG9yIjp7IiRpZCI6IjIwIiwiQSI6ODksIlIiOjAsIkciOjAsIkIiOjB9fSwiSXNWaXNpYmxlIjpmYWxzZSwiV2lkdGgiOjAuMCwiSGVpZ2h0IjowLjAsIkJvcmRlclN0eWxlIjpudWxsLCJQYXJlbnRTdHlsZSI6bnVsbH0sIkxlZnRFbmRDYXBzU3R5bGUiOnsiJGlkIjoiMjEiLCJGb250U2V0dGluZ3MiOnsiJGlkIjoiMjIiLCJGb250U2l6ZSI6MTgsIkZvbnROYW1lIjoiQ2FsaWJyaSIsIklzQm9sZCI6dHJ1ZSwiSXNJdGFsaWMiOmZhbHNlLCJJc1VuZGVybGluZWQiOmZhbHNlLCJQYXJlbnRTdHlsZSI6bnVsbH0sIkF1dG9TaXplIjowLCJGb3JlZ3JvdW5kIjp7IiRpZCI6IjIzIiwiQ29sb3IiOnsiJGlkIjoiMjQiLCJBIjoyNTUsIlIiOjIzNywiRyI6MTI1LCJCIjo0OX19LCJNYXhXaWR0aCI6IkluZmluaXR5IiwiTWF4SGVpZ2h0IjoiSW5maW5pdHkiLCJTbWFydEZvcmVncm91bmRJc0FjdGl2ZSI6ZmFsc2UsIkhvcml6b250YWxBbGlnbm1lbnQiOjAsIlZlcnRpY2FsQWxpZ25tZW50IjowLCJTbWFydEZvcmVncm91bmQiOm51bGwsIkJhY2tncm91bmRGaWxsVHlwZSI6MCwiTWFyZ2luIjp7IiRpZCI6IjI1IiwiVG9wIjowLCJMZWZ0IjozMSwiUmlnaHQiOjAsIkJvdHRvbSI6MH0sIlBhZGRpbmciOnsiJGlkIjoiMjYiLCJUb3AiOjAsIkxlZnQiOjAsIlJpZ2h0IjowLCJCb3R0b20iOjB9LCJCYWNrZ3JvdW5kIjp7IiRpZCI6IjI3IiwiQ29sb3IiOnsiJHJlZiI6IjIwIn19LCJJc1Zpc2libGUiOmZhbHNlLCJXaWR0aCI6MC4wLCJIZWlnaHQiOjAuMCwiQm9yZGVyU3R5bGUiOm51bGwsIlBhcmVudFN0eWxlIjpudWxsfSwiVG9kYXlUZXh0U3R5bGUiOnsiJGlkIjoiMjgiLCJGb250U2V0dGluZ3MiOnsiJGlkIjoiMjkiLCJGb250U2l6ZSI6MTIsIkZvbnROYW1lIjoiQ2FsaWJyaSIsIklzQm9sZCI6ZmFsc2UsIklzSXRhbGljIjpmYWxzZSwiSXNVbmRlcmxpbmVkIjpmYWxzZSwiUGFyZW50U3R5bGUiOm51bGx9LCJBdXRvU2l6ZSI6MCwiRm9yZWdyb3VuZCI6eyIkaWQiOiIzMCIsIkNvbG9yIjp7IiRpZCI6IjMxIiwiQSI6MjU1LCJSIjowLCJHIjowLCJCIjowfX0sIk1heFdpZHRoIjoyMDAuMCwiTWF4SGVpZ2h0IjoiSW5maW5pdHkiLCJTbWFydEZvcmVncm91bmRJc0FjdGl2ZSI6ZmFsc2UsIkhvcml6b250YWxBbGlnbm1lbnQiOjAsIlZlcnRpY2FsQWxpZ25tZW50IjowLCJTbWFydEZvcmVncm91bmQiOm51bGwsIkJhY2tncm91bmRGaWxsVHlwZSI6MCwiTWFyZ2luIjp7IiRpZCI6IjMyIiwiVG9wIjowLCJMZWZ0IjowLCJSaWdodCI6MCwiQm90dG9tIjowfSwiUGFkZGluZyI6eyIkaWQiOiIzMyIsIlRvcCI6MCwiTGVmdCI6MCwiUmlnaHQiOjAsIkJvdHRvbSI6MH0sIkJhY2tncm91bmQiOnsiJGlkIjoiMzQiLCJDb2xvciI6eyIkcmVmIjoiMjAifX0sIklzVmlzaWJsZSI6ZmFsc2UsIldpZHRoIjowLjAsIkhlaWdodCI6MC4wLCJCb3JkZXJTdHlsZSI6bnVsbCwiUGFyZW50U3R5bGUiOm51bGx9LCJUb2RheU1hcmtlclN0eWxlIjp7IiRpZCI6IjM1IiwiTWFyZ2luIjp7IiRpZCI6IjM2IiwiVG9wIjowLCJMZWZ0IjowLCJSaWdodCI6MCwiQm90dG9tIjowfSwiUGFkZGluZyI6eyIkaWQiOiIzNyIsIlRvcCI6MCwiTGVmdCI6MCwiUmlnaHQiOjAsIkJvdHRvbSI6MH0sIkJhY2tncm91bmQiOnsiJGlkIjoiMzgiLCJDb2xvciI6eyIkaWQiOiIzOSIsIkEiOjI1NSwiUiI6MjU1LCJHIjowLCJCIjowfX0sIklzVmlzaWJsZSI6dHJ1ZSwiV2lkdGgiOjAuMCwiSGVpZ2h0IjowLjAsIkJvcmRlclN0eWxlIjpudWxsLCJQYXJlbnRTdHlsZSI6bnVsbH0sIlNjYWxlU3R5bGUiOnsiJGlkIjoiNDAiLCJTaG93U2VnbWVudFNlcGFyYXRvcnMiOmZhbHNlLCJTZWdtZW50U2VwYXJhdG9yT3BhY2l0eSI6MzAsIkZvbnRTZXR0aW5ncyI6eyIkaWQiOiI0MSIsIkZvbnRTaXplIjoxMiwiRm9udE5hbWUiOiJDYWxpYnJpIiwiSXNCb2xkIjpmYWxzZSwiSXNJdGFsaWMiOmZhbHNlLCJJc1VuZGVybGluZWQiOmZhbHNlLCJQYXJlbnRTdHlsZSI6bnVsbH0sIkF1dG9TaXplIjowLCJGb3JlZ3JvdW5kIjp7IiRpZCI6IjQyIiwiQ29sb3IiOnsiJGlkIjoiNDMiLCJBIjoyNTUsIlIiOjI1NSwiRyI6MjU1LCJCIjoyNTV9fSwiTWF4V2lkdGgiOjIwMC4wLCJNYXhIZWlnaHQiOiJJbmZpbml0eSIsIlNtYXJ0Rm9yZWdyb3VuZElzQWN0aXZlIjpmYWxzZSwiSG9yaXpvbnRhbEFsaWdubWVudCI6MCwiVmVydGljYWxBbGlnbm1lbnQiOjEsIlNtYXJ0Rm9yZWdyb3VuZCI6bnVsbCwiQmFja2dyb3VuZEZpbGxUeXBlIjowLCJNYXJnaW4iOnsiJGlkIjoiNDQiLCJUb3AiOjAsIkxlZnQiOjUsIlJpZ2h0IjowLCJCb3R0b20iOjB9LCJQYWRkaW5nIjp7IiRpZCI6IjQ1IiwiVG9wIjowLCJMZWZ0IjowLCJSaWdodCI6MCwiQm90dG9tIjowfSwiQmFja2dyb3VuZCI6eyIkaWQiOiI0NiIsIkNvbG9yIjp7IiRyZWYiOiIyMCJ9fSwiSXNWaXNpYmxlIjp0cnVlLCJXaWR0aCI6MC4wLCJIZWlnaHQiOjAuMCwiQm9yZGVyU3R5bGUiOm51bGwsIlBhcmVudFN0eWxlIjpudWxsfSwiRWxhcHNlZFRpbWVCYWNrZ3JvdW5kIjp7IiRpZCI6IjQ3IiwiQ29sb3IiOnsiJGlkIjoiNDgiLCJBIjoxOTEsIlIiOjI1NSwiRyI6MCwiQiI6MH19LCJBcHBlbmRZZWFyT25ZZWFyQ2hhbmdlIjpmYWxzZSwiRWxhcHNlZFRpbWVGb3JtYXQiOjAsIlRvZGF5TWFya2VyUG9zaXRpb24iOjAsIlF1aWNrUG9zaXRpb24iOjMsIkFic29sdXRlUG9zaXRpb24iOjUwLjk0OTE5LCJNYXJnaW4iOnsiJGlkIjoiNDkiLCJUb3AiOjAsIkxlZnQiOjEwLCJSaWdodCI6MTAsIkJvdHRvbSI6MH0sIlBhZGRpbmciOnsiJGlkIjoiNTAiLCJUb3AiOjAsIkxlZnQiOjAsIlJpZ2h0IjowLCJCb3R0b20iOjB9LCJCYWNrZ3JvdW5kIjp7IiRpZCI6IjUxIiwiQ29sb3IiOnsiJGlkIjoiNTIiLCJBIjoyNTUsIlIiOjQ3LCJHIjo1NCwiQiI6MTUzfX0sIklzVmlzaWJsZSI6dHJ1ZSwiV2lkdGgiOjAuMCwiSGVpZ2h0IjowLjAsIkJvcmRlclN0eWxlIjpudWxsLCJQYXJlbnRTdHlsZSI6bnVsbH0sIkRlZmF1bHRNaWxlc3RvbmVTdHlsZSI6eyIkaWQiOiI1MyIsIlNoYXBlIjoyLCJDb25uZWN0b3JNYXJnaW4iOnsiJGlkIjoiNTQiLCJUb3AiOjAsIkxlZnQiOjIsIlJpZ2h0IjoyLCJCb3R0b20iOjB9LCJDb25uZWN0b3JTdHlsZSI6eyIkaWQiOiI1NSIsIkxpbmVDb2xvciI6eyIkaWQiOiI1NiIsIiR0eXBlIjoiTkxSRS5Db21tb24uRG9tLlNvbGlkQ29sb3JCcnVzaCwgTkxSRS5Db21tb24iLCJDb2xvciI6eyIkaWQiOiI1NyIsIkEiOjEyNywiUiI6NzksIkciOjEyOSwiQiI6MTg5fX0sIkxpbmVXZWlnaHQiOjEuMCwiTGluZVR5cGUiOjAsIlBhcmVudFN0eWxlIjpudWxsfSwiSXNCZWxvd1RpbWViYW5kIjpmYWxzZSwiUG9zaXRpb25PblRhc2siOjAsIkhpZGVEYXRlIjpmYWxzZSwiU2hhcGVTaXplIjoxLCJTcGFjaW5nIjoyLjAsIlBhZGRpbmciOnsiJGlkIjoiNTgiLCJUb3AiOjcsIkxlZnQiOjMsIlJpZ2h0IjowLCJCb3R0b20iOjJ9LCJTaGFwZVN0eWxlIjp7IiRpZCI6IjU5IiwiTWFyZ2luIjp7IiRpZCI6IjYwIiwiVG9wIjowLCJMZWZ0IjowLCJSaWdodCI6MCwiQm90dG9tIjowfSwiUGFkZGluZyI6eyIkaWQiOiI2MSIsIlRvcCI6MCwiTGVmdCI6MCwiUmlnaHQiOjAsIkJvdHRvbSI6MH0sIkJhY2tncm91bmQiOnsiJGlkIjoiNjIiLCJDb2xvciI6eyIkaWQiOiI2MyIsIkEiOjI1NSwiUiI6MCwiRyI6MTE0LCJCIjoxODh9fSwiSXNWaXNpYmxlIjp0cnVlLCJXaWR0aCI6MTMuMCwiSGVpZ2h0IjoxMy4wLCJCb3JkZXJTdHlsZSI6eyIkaWQiOiI2NCIsIkxpbmVDb2xvciI6eyIkaWQiOiI2NSIsIiR0eXBlIjoiTkxSRS5Db21tb24uRG9tLlNvbGlkQ29sb3JCcnVzaCwgTkxSRS5Db21tb24iLCJDb2xvciI6eyIkaWQiOiI2NiIsIkEiOjI1NSwiUiI6MjU1LCJHIjowLCJCIjowfX0sIkxpbmVXZWlnaHQiOjAuMCwiTGluZVR5cGUiOjAsIlBhcmVudFN0eWxlIjpudWxsfSwiUGFyZW50U3R5bGUiOm51bGx9LCJUaXRsZVN0eWxlIjp7IiRpZCI6IjY3IiwiRm9udFNldHRpbmdzIjp7IiRpZCI6IjY4IiwiRm9udFNpemUiOjExLCJGb250TmFtZSI6IkNhbGlicmkiLCJJc0JvbGQiOnRydWUsIklzSXRhbGljIjpmYWxzZSwiSXNVbmRlcmxpbmVkIjpmYWxzZSwiUGFyZW50U3R5bGUiOm51bGx9LCJBdXRvU2l6ZSI6MCwiRm9yZWdyb3VuZCI6eyIkaWQiOiI2OSIsIkNvbG9yIjp7IiRpZCI6IjcwIiwiQSI6MjU1LCJSIjowLCJHIjowLCJCIjowfX0sIk1heFdpZHRoIjoyMDAuMCwiTWF4SGVpZ2h0IjoiSW5maW5pdHkiLCJTbWFydEZvcmVncm91bmRJc0FjdGl2ZSI6ZmFsc2UsIkhvcml6b250YWxBbGlnbm1lbnQiOjAsIlZlcnRpY2FsQWxpZ25tZW50IjowLCJTbWFydEZvcmVncm91bmQiOm51bGwsIkJhY2tncm91bmRGaWxsVHlwZSI6MCwiTWFyZ2luIjp7IiRpZCI6IjcxIiwiVG9wIjowLCJMZWZ0IjowLCJSaWdodCI6MCwiQm90dG9tIjowfSwiUGFkZGluZyI6eyIkaWQiOiI3MiIsIlRvcCI6MCwiTGVmdCI6MCwiUmlnaHQiOjAsIkJvdHRvbSI6MH0sIkJhY2tncm91bmQiOnsiJGlkIjoiNzMiLCJDb2xvciI6eyIkcmVmIjoiMjAifX0sIklzVmlzaWJsZSI6dHJ1ZSwiV2lkdGgiOjAuMCwiSGVpZ2h0IjowLjAsIkJvcmRlclN0eWxlIjpudWxsLCJQYXJlbnRTdHlsZSI6bnVsbH0sIkRhdGVTdHlsZSI6eyIkaWQiOiI3NCIsIkZvbnRTZXR0aW5ncyI6eyIkaWQiOiI3NSIsIkZvbnRTaXplIjoxMCwiRm9udE5hbWUiOiJDYWxpYnJpIiwiSXNCb2xkIjpmYWxzZSwiSXNJdGFsaWMiOmZhbHNlLCJJc1VuZGVybGluZWQiOmZhbHNlLCJQYXJlbnRTdHlsZSI6bnVsbH0sIkF1dG9TaXplIjowLCJGb3JlZ3JvdW5kIjp7IiRpZCI6Ijc2IiwiQ29sb3IiOnsiJGlkIjoiNzciLCJBIjoyNTUsIlIiOjY4LCJHIjo4NCwiQiI6MTA2fX0sIk1heFdpZHRoIjoyMDAuMCwiTWF4SGVpZ2h0IjoiSW5maW5pdHkiLCJTbWFydEZvcmVncm91bmRJc0FjdGl2ZSI6ZmFsc2UsIkhvcml6b250YWxBbGlnbm1lbnQiOjAsIlZlcnRpY2FsQWxpZ25tZW50IjowLCJTbWFydEZvcmVncm91bmQiOm51bGwsIkJhY2tncm91bmRGaWxsVHlwZSI6MCwiTWFyZ2luIjp7IiRpZCI6Ijc4IiwiVG9wIjowLCJMZWZ0IjowLCJSaWdodCI6MCwiQm90dG9tIjowfSwiUGFkZGluZyI6eyIkaWQiOiI3OSIsIlRvcCI6MCwiTGVmdCI6MCwiUmlnaHQiOjAsIkJvdHRvbSI6MH0sIkJhY2tncm91bmQiOnsiJGlkIjoiODAiLCJDb2xvciI6eyIkcmVmIjoiMjAifX0sIklzVmlzaWJsZSI6dHJ1ZSwiV2lkdGgiOjAuMCwiSGVpZ2h0IjowLjAsIkJvcmRlclN0eWxlIjpudWxsLCJQYXJlbnRTdHlsZSI6bnVsbH0sIkRhdGVGb3JtYXQiOnsiJGlkIjoiODEiLCJGb3JtYXRTdHJpbmciOiJNTU0gZCIsIlNlcGFyYXRvciI6Ii8iLCJVc2VJbnRlcm5hdGlvbmFsRGF0ZUZvcm1hdCI6ZmFsc2UsIkRhdGVJc1Zpc2libGUiOnRydWUsIlRpbWVJc1Zpc2libGUiOmZhbHNlLCJIb3VyRGlnaXRzIjoxLCJBbVBtRGVzaWduYXRvciI6MiwiVHJpbTAwTWludXRlcyI6ZmFsc2UsIkxhc3RLbm93blZpc2liaWxpdHlTdGF0ZSI6bnVsbH0sIldlZWtOdW1iZXJpbmciOnsiJGlkIjoiODIiLCJGb3JtYXQiOjAsIklzVmlzaWJsZSI6ZmFsc2UsIkxhc3RLbm93blZpc2liaWxpdHlTdGF0ZSI6ZmFsc2V9LCJJc1Zpc2libGUiOnRydWUsIlBhcmVudFN0eWxlIjpudWxsfSwiRGVmYXVsdFRhc2tTdHlsZSI6eyIkaWQiOiI4MyIsIlNoYXBlIjoxLCJTaGFwZVRoaWNrbmVzcyI6MCwiRHVyYXRpb25Gb3JtYXQiOjAsIkluY2x1ZGVOb25Xb3JraW5nRGF5c0luRHVyYXRpb24iOmZhbHNlLCJQZXJjZW50YWdlQ29tcGxldGVTdHlsZSI6eyIkaWQiOiI4NCIsIkZvbnRTZXR0aW5ncyI6eyIkaWQiOiI4NSIsIkZvbnRTaXplIjoxMCwiRm9udE5hbWUiOiJDYWxpYnJpIiwiSXNCb2xkIjpmYWxzZSwiSXNJdGFsaWMiOmZhbHNlLCJJc1VuZGVybGluZWQiOmZhbHNlLCJQYXJlbnRTdHlsZSI6bnVsbH0sIkF1dG9TaXplIjowLCJGb3JlZ3JvdW5kIjp7IiRpZCI6Ijg2IiwiQ29sb3IiOnsiJGlkIjoiODciLCJBIjoyNTUsIlIiOjIzNywiRyI6MTI1LCJCIjo0OX19LCJNYXhXaWR0aCI6MjAwLjAsIk1heEhlaWdodCI6IkluZmluaXR5IiwiU21hcnRGb3JlZ3JvdW5kSXNBY3RpdmUiOmZhbHNlLCJIb3Jpem9udGFsQWxpZ25tZW50IjowLCJWZXJ0aWNhbEFsaWdubWVudCI6MCwiU21hcnRGb3JlZ3JvdW5kIjpudWxsLCJCYWNrZ3JvdW5kRmlsbFR5cGUiOjAsIk1hcmdpbiI6eyIkaWQiOiI4OCIsIlRvcCI6MCwiTGVmdCI6MCwiUmlnaHQiOjAsIkJvdHRvbSI6MH0sIlBhZGRpbmciOnsiJGlkIjoiODkiLCJUb3AiOjAsIkxlZnQiOjAsIlJpZ2h0IjowLCJCb3R0b20iOjB9LCJCYWNrZ3JvdW5kIjp7IiRpZCI6IjkwIiwiQ29sb3IiOnsiJHJlZiI6IjIwIn19LCJJc1Zpc2libGUiOnRydWUsIldpZHRoIjowLjAsIkhlaWdodCI6MC4wLCJCb3JkZXJTdHlsZSI6bnVsbCwiUGFyZW50U3R5bGUiOm51bGx9LCJEdXJhdGlvblN0eWxlIjp7IiRpZCI6IjkxIiwiRm9udFNldHRpbmdzIjp7IiRpZCI6IjkyIiwiRm9udFNpemUiOjEwLCJGb250TmFtZSI6IkNhbGlicmkiLCJJc0JvbGQiOmZhbHNlLCJJc0l0YWxpYyI6ZmFsc2UsIklzVW5kZXJsaW5lZCI6ZmFsc2UsIlBhcmVudFN0eWxlIjpudWxsfSwiQXV0b1NpemUiOjAsIkZvcmVncm91bmQiOnsiJGlkIjoiOTMiLCJDb2xvciI6eyIkaWQiOiI5NCIsIkEiOjI1NSwiUiI6MjM3LCJHIjoxMjUsIkIiOjQ5fX0sIk1heFdpZHRoIjoyMDAuMCwiTWF4SGVpZ2h0IjoiSW5maW5pdHkiLCJTbWFydEZvcmVncm91bmRJc0FjdGl2ZSI6ZmFsc2UsIkhvcml6b250YWxBbGlnbm1lbnQiOjAsIlZlcnRpY2FsQWxpZ25tZW50IjowLCJTbWFydEZvcmVncm91bmQiOm51bGwsIkJhY2tncm91bmRGaWxsVHlwZSI6MCwiTWFyZ2luIjp7IiRpZCI6Ijk1IiwiVG9wIjowLCJMZWZ0IjowLCJSaWdodCI6MCwiQm90dG9tIjowfSwiUGFkZGluZyI6eyIkaWQiOiI5NiIsIlRvcCI6MCwiTGVmdCI6MCwiUmlnaHQiOjAsIkJvdHRvbSI6MH0sIkJhY2tncm91bmQiOnsiJGlkIjoiOTciLCJDb2xvciI6eyIkcmVmIjoiMjAifX0sIklzVmlzaWJsZSI6dHJ1ZSwiV2lkdGgiOjAuMCwiSGVpZ2h0IjowLjAsIkJvcmRlclN0eWxlIjpudWxsLCJQYXJlbnRTdHlsZSI6bnVsbH0sIkhvcml6b250YWxDb25uZWN0b3JTdHlsZSI6eyIkaWQiOiI5OCIsIkxpbmVDb2xvciI6eyIkaWQiOiI5OSIsIiR0eXBlIjoiTkxSRS5Db21tb24uRG9tLlNvbGlkQ29sb3JCcnVzaCwgTkxSRS5Db21tb24iLCJDb2xvciI6eyIkaWQiOiIxMDAiLCJBIjoyNTUsIlIiOjIwNCwiRyI6MjA0LCJCIjoyMDR9fSwiTGluZVdlaWdodCI6MS4wLCJMaW5lVHlwZSI6MCwiUGFyZW50U3R5bGUiOm51bGx9LCJWZXJ0aWNhbENvbm5lY3RvclN0eWxlIjp7IiRpZCI6IjEwMSIsIkxpbmVDb2xvciI6eyIkaWQiOiIxMDIiLCIkdHlwZSI6Ik5MUkUuQ29tbW9uLkRvbS5Tb2xpZENvbG9yQnJ1c2gsIE5MUkUuQ29tbW9uIiwiQ29sb3IiOnsiJGlkIjoiMTAzIiwiQSI6MjU1LCJSIjoyMDQsIkciOjIwNCwiQiI6MjA0fX0sIkxpbmVXZWlnaHQiOjAuMCwiTGluZVR5cGUiOjAsIlBhcmVudFN0eWxlIjpudWxsfSwiTWFyZ2luIjpudWxsLCJTdGFydERhdGVQb3NpdGlvbiI6MywiRW5kRGF0ZVBvc2l0aW9uIjozLCJEYXRlSXNWaXNpYmxlIjp0cnVlLCJUaXRsZVBvc2l0aW9uIjo0LCJEdXJhdGlvblBvc2l0aW9uIjo2LCJQZXJjZW50YWdlQ29tcGxldGVkUG9zaXRpb24iOjYsIlNwYWNpbmciOjMsIklzQmVsb3dUaW1lYmFuZCI6ZmFsc2UsIlBlcmNlbnRhZ2VDb21wbGV0ZVNoYXBlT3BhY2l0eSI6MzUsIlNoYXBlU3R5bGUiOnsiJGlkIjoiMTA0IiwiTWFyZ2luIjp7IiRpZCI6IjEwNSIsIlRvcCI6MCwiTGVmdCI6NCwiUmlnaHQiOjQsIkJvdHRvbSI6MH0sIlBhZGRpbmciOnsiJGlkIjoiMTA2IiwiVG9wIjowLCJMZWZ0IjowLCJSaWdodCI6MCwiQm90dG9tIjowfSwiQmFja2dyb3VuZCI6eyIkaWQiOiIxMDciLCJDb2xvciI6eyIkaWQiOiIxMDgiLCJBIjoyNTUsIlIiOjAsIkciOjExNCwiQiI6MTg4fX0sIklzVmlzaWJsZSI6dHJ1ZSwiV2lkdGgiOjAuMCwiSGVpZ2h0IjoxMC4wLCJCb3JkZXJTdHlsZSI6eyIkaWQiOiIxMDkiLCJMaW5lQ29sb3IiOnsiJGlkIjoiMTEwIiwiJHR5cGUiOiJOTFJFLkNvbW1vbi5Eb20uU29saWRDb2xvckJydXNoLCBOTFJFLkNvbW1vbiIsIkNvbG9yIjp7IiRpZCI6IjExMSIsIkEiOjI1NSwiUiI6MjU1LCJHIjowLCJCIjowfX0sIkxpbmVXZWlnaHQiOjAuMCwiTGluZVR5cGUiOjAsIlBhcmVudFN0eWxlIjpudWxsfSwiUGFyZW50U3R5bGUiOm51bGx9LCJUaXRsZVN0eWxlIjp7IiRpZCI6IjExMiIsIkZvbnRTZXR0aW5ncyI6eyIkaWQiOiIxMTMiLCJGb250U2l6ZSI6MTEsIkZvbnROYW1lIjoiQ2FsaWJyaSIsIklzQm9sZCI6dHJ1ZSwiSXNJdGFsaWMiOmZhbHNlLCJJc1VuZGVybGluZWQiOmZhbHNlLCJQYXJlbnRTdHlsZSI6bnVsbH0sIkF1dG9TaXplIjowLCJGb3JlZ3JvdW5kIjp7IiRpZCI6IjExNCIsIkNvbG9yIjp7IiRpZCI6IjExNSIsIkEiOjI1NSwiUiI6MCwiRyI6MCwiQiI6MH19LCJNYXhXaWR0aCI6OTYwLjAsIk1heEhlaWdodCI6IkluZmluaXR5IiwiU21hcnRGb3JlZ3JvdW5kSXNBY3RpdmUiOmZhbHNlLCJIb3Jpem9udGFsQWxpZ25tZW50IjowLCJWZXJ0aWNhbEFsaWdubWVudCI6MCwiU21hcnRGb3JlZ3JvdW5kIjpudWxsLCJCYWNrZ3JvdW5kRmlsbFR5cGUiOjAsIk1hcmdpbiI6eyIkaWQiOiIxMTYiLCJUb3AiOjAsIkxlZnQiOjAsIlJpZ2h0IjowLCJCb3R0b20iOjB9LCJQYWRkaW5nIjp7IiRpZCI6IjExNyIsIlRvcCI6MCwiTGVmdCI6MCwiUmlnaHQiOjAsIkJvdHRvbSI6MH0sIkJhY2tncm91bmQiOnsiJGlkIjoiMTE4IiwiQ29sb3IiOnsiJHJlZiI6IjIwIn19LCJJc1Zpc2libGUiOnRydWUsIldpZHRoIjowLjAsIkhlaWdodCI6MC4wLCJCb3JkZXJTdHlsZSI6bnVsbCwiUGFyZW50U3R5bGUiOm51bGx9LCJEYXRlU3R5bGUiOnsiJGlkIjoiMTE5IiwiRm9udFNldHRpbmdzIjp7IiRpZCI6IjEyMCIsIkZvbnRTaXplIjoxMCwiRm9udE5hbWUiOiJDYWxpYnJpIiwiSXNCb2xkIjpmYWxzZSwiSXNJdGFsaWMiOmZhbHNlLCJJc1VuZGVybGluZWQiOmZhbHNlLCJQYXJlbnRTdHlsZSI6bnVsbH0sIkF1dG9TaXplIjowLCJGb3JlZ3JvdW5kIjp7IiRpZCI6IjEyMSIsIkNvbG9yIjp7IiRpZCI6IjEyMiIsIkEiOjI1NSwiUiI6NjgsIkciOjg0LCJCIjoxMDZ9fSwiTWF4V2lkdGgiOjIwMC4wLCJNYXhIZWlnaHQiOiJJbmZpbml0eSIsIlNtYXJ0Rm9yZWdyb3VuZElzQWN0aXZlIjpmYWxzZSwiSG9yaXpvbnRhbEFsaWdubWVudCI6MiwiVmVydGljYWxBbGlnbm1lbnQiOjAsIlNtYXJ0Rm9yZWdyb3VuZCI6bnVsbCwiQmFja2dyb3VuZEZpbGxUeXBlIjowLCJNYXJnaW4iOnsiJGlkIjoiMTIzIiwiVG9wIjowLCJMZWZ0IjowLCJSaWdodCI6MCwiQm90dG9tIjowfSwiUGFkZGluZyI6eyIkaWQiOiIxMjQiLCJUb3AiOjAsIkxlZnQiOjAsIlJpZ2h0IjowLCJCb3R0b20iOjB9LCJCYWNrZ3JvdW5kIjp7IiRpZCI6IjEyNSIsIkNvbG9yIjp7IiRyZWYiOiIyMCJ9fSwiSXNWaXNpYmxlIjp0cnVlLCJXaWR0aCI6MC4wLCJIZWlnaHQiOjAuMCwiQm9yZGVyU3R5bGUiOm51bGwsIlBhcmVudFN0eWxlIjpudWxsfSwiRGF0ZUZvcm1hdCI6eyIkaWQiOiIxMjYiLCJGb3JtYXRTdHJpbmciOiJNTU0gZCIsIlNlcGFyYXRvciI6Ii8iLCJVc2VJbnRlcm5hdGlvbmFsRGF0ZUZvcm1hdCI6ZmFsc2UsIkRhdGVJc1Zpc2libGUiOnRydWUsIlRpbWVJc1Zpc2libGUiOmZhbHNlLCJIb3VyRGlnaXRzIjoxLCJBbVBtRGVzaWduYXRvciI6MiwiVHJpbTAwTWludXRlcyI6ZmFsc2UsIkxhc3RLbm93blZpc2liaWxpdHlTdGF0ZSI6bnVsbH0sIldlZWtOdW1iZXJpbmciOnsiJGlkIjoiMTI3IiwiRm9ybWF0IjowLCJJc1Zpc2libGUiOmZhbHNlLCJMYXN0S25vd25WaXNpYmlsaXR5U3RhdGUiOmZhbHNlfSwiSXNWaXNpYmxlIjp0cnVlLCJQYXJlbnRTdHlsZSI6bnVsbCwiX2V4cGxpY2l0bHlTZXQiOnsiJGlkIjoiMTI4IiwiU2hhcGVTdHlsZSI6ZmFsc2UsIlRpdGxlU3R5bGUiOmZhbHNlLCJEYXRlU3R5bGUiOmZhbHNlLCJIb3Jpem9udGFsQ29ubmVjdG9yU3R5bGUiOmZhbHNlLCJWZXJ0aWNhbENvbm5lY3RvclN0eWxlIjpmYWxzZSwiUGVyY2VudGFnZUNvbXBsZXRlU2hhcGVPcGFjaXR5IjpmYWxzZSwiU2hhcGUiOmZhbHNlLCJTaGFwZVRoaWNrbmVzcyI6ZmFsc2UsIkR1cmF0aW9uRm9ybWF0IjpmYWxzZSwiSW5jbHVkZU5vbldvcmtpbmdEYXlzSW5EdXJhdGlvbiI6ZmFsc2UsIk1hcmdpbiI6ZmFsc2UsIlN0YXJ0RGF0ZVBvc2l0aW9uIjpmYWxzZSwiRW5kRGF0ZVBvc2l0aW9uIjpmYWxzZSwiVGl0bGVQb3NpdGlvbiI6ZmFsc2UsIkR1cmF0aW9uUG9zaXRpb24iOmZhbHNlLCJQZXJjZW50YWdlQ29tcGxldGVkUG9zaXRpb24iOmZhbHNlLCJTcGFjaW5nIjpmYWxzZSwiSXNCZWxvd1RpbWViYW5kIjpmYWxzZSwiRGF0ZUZvcm1hdCI6ZmFsc2UsIldlZWtOdW1iZXJpbmciOmZhbHNlLCJJc1Zpc2libGUiOmZhbHNlfX0sIkdyaWRsaW5lUGFuZWxTdHlsZSI6eyIkaWQiOiIxMjkiLCJHcmlkbGluZVN0eWxlIjp7IiRpZCI6IjEzMCIsIkxpbmVDb2xvciI6eyIkaWQiOiIxMzEiLCIkdHlwZSI6Ik5MUkUuQ29tbW9uLkRvbS5Tb2xpZENvbG9yQnJ1c2gsIE5MUkUuQ29tbW9uIiwiQ29sb3IiOnsiJGlkIjoiMTMyIiwiQSI6MzgsIlIiOjkxLCJHIjoxNTUsIkIiOjIxM319LCJMaW5lV2VpZ2h0IjowLjAsIkxpbmVUeXBlIjowLCJQYXJlbnRTdHlsZSI6bnVsbH0sIk1hcmdpbiI6eyIkaWQiOiIxMzMiLCJUb3AiOjAsIkxlZnQiOjAsIlJpZ2h0IjowLCJCb3R0b20iOjB9LCJQYWRkaW5nIjp7IiRpZCI6IjEzNCIsIlRvcCI6MCwiTGVmdCI6MCwiUmlnaHQiOjAsIkJvdHRvbSI6MH0sIkJhY2tncm91bmQiOm51bGwsIklzVmlzaWJsZSI6ZmFsc2UsIldpZHRoIjowLjAsIkhlaWdodCI6MC4wLCJCb3JkZXJTdHlsZSI6eyIkaWQiOiIxMzUiLCJMaW5lQ29sb3IiOm51bGwsIkxpbmVXZWlnaHQiOjAuMCwiTGluZVR5cGUiOjAsIlBhcmVudFN0eWxlIjpudWxsfSwiUGFyZW50U3R5bGUiOm51bGx9LCJTaG93RWxhcHNlZFRpbWVHcmFkaWVudFN0eWxlIjpmYWxzZSwiRGVmYXVsdFN3aW1sYW5lU3R5bGUiOnsiJGlkIjoiMTM2IiwiSGVhZGVyU3R5bGUiOnsiJGlkIjoiMTM3IiwiVGV4dFN0eWxlIjp7IiRpZCI6IjEzOCIsIkZvbnRTZXR0aW5ncyI6eyIkaWQiOiIxMzkiLCJGb250U2l6ZSI6MTIsIkZvbnROYW1lIjoiQ2FsaWJyaSIsIklzQm9sZCI6ZmFsc2UsIklzSXRhbGljIjpmYWxzZSwiSXNVbmRlcmxpbmVkIjpmYWxzZSwiUGFyZW50U3R5bGUiOm51bGx9LCJBdXRvU2l6ZSI6MCwiRm9yZWdyb3VuZCI6eyIkaWQiOiIxNDAiLCJDb2xvciI6eyIkaWQiOiIxNDEiLCJBIjoyNTUsIlIiOjMyLCJHIjo1NiwiQiI6MTAwfX0sIk1heFdpZHRoIjowLjAsIk1heEhlaWdodCI6MC4wLCJTbWFydEZvcmVncm91bmRJc0FjdGl2ZSI6ZmFsc2UsIkhvcml6b250YWxBbGlnbm1lbnQiOjAsIlZlcnRpY2FsQWxpZ25tZW50IjowLCJTbWFydEZvcmVncm91bmQiOm51bGwsIkJhY2tncm91bmRGaWxsVHlwZSI6MCwiTWFyZ2luIjp7IiRpZCI6IjE0MiIsIlRvcCI6MCwiTGVmdCI6MCwiUmlnaHQiOjAsIkJvdHRvbSI6MH0sIlBhZGRpbmciOnsiJGlkIjoiMTQzIiwiVG9wIjowLCJMZWZ0IjowLCJSaWdodCI6MCwiQm90dG9tIjowfSwiQmFja2dyb3VuZCI6bnVsbCwiSXNWaXNpYmxlIjpmYWxzZSwiV2lkdGgiOjAuMCwiSGVpZ2h0IjowLjAsIkJvcmRlclN0eWxlIjpudWxsLCJQYXJlbnRTdHlsZSI6bnVsbH0sIlJlY3RhbmdsZVN0eWxlIjp7IiRpZCI6IjE0NCIsIk1hcmdpbiI6eyIkaWQiOiIxNDUiLCJUb3AiOjAsIkxlZnQiOjAsIlJpZ2h0IjowLCJCb3R0b20iOjB9LCJQYWRkaW5nIjp7IiRpZCI6IjE0NiIsIlRvcCI6MCwiTGVmdCI6MCwiUmlnaHQiOjAsIkJvdHRvbSI6MH0sIkJhY2tncm91bmQiOnsiJGlkIjoiMTQ3IiwiQ29sb3IiOnsiJGlkIjoiMTQ4IiwiQSI6MTI3LCJSIjo5MSwiRyI6MTU1LCJCIjoyMTN9fSwiSXNWaXNpYmxlIjpmYWxzZSwiV2lkdGgiOjAuMCwiSGVpZ2h0IjowLjAsIkJvcmRlclN0eWxlIjp7IiRpZCI6IjE0OSIsIkxpbmVDb2xvciI6eyIkaWQiOiIxNTAiLCIkdHlwZSI6Ik5MUkUuQ29tbW9uLkRvbS5Tb2xpZENvbG9yQnJ1c2gsIE5MUkUuQ29tbW9uIiwiQ29sb3IiOnsiJGlkIjoiMTUxIiwiQSI6MjU1LCJSIjoyNTUsIkciOjAsIkIiOjB9fSwiTGluZVdlaWdodCI6MC4wLCJMaW5lVHlwZSI6MCwiUGFyZW50U3R5bGUiOm51bGx9LCJQYXJlbnRTdHlsZSI6bnVsbH0sIk1hcmdpbiI6eyIkaWQiOiIxNTIiLCJUb3AiOjAsIkxlZnQiOjAsIlJpZ2h0IjowLCJCb3R0b20iOjB9LCJQYWRkaW5nIjp7IiRpZCI6IjE1MyIsIlRvcCI6MCwiTGVmdCI6MCwiUmlnaHQiOjAsIkJvdHRvbSI6MH0sIkJhY2tncm91bmQiOm51bGwsIklzVmlzaWJsZSI6dHJ1ZSwiV2lkdGgiOjAuMCwiSGVpZ2h0IjowLjAsIkJvcmRlclN0eWxlIjpudWxsLCJQYXJlbnRTdHlsZSI6bnVsbH0sIkJhY2tncm91bmRTdHlsZSI6eyIkaWQiOiIxNTQiLCJNYXJnaW4iOnsiJGlkIjoiMTU1IiwiVG9wIjowLCJMZWZ0IjowLCJSaWdodCI6MCwiQm90dG9tIjowfSwiUGFkZGluZyI6eyIkaWQiOiIxNTYiLCJUb3AiOjAsIkxlZnQiOjAsIlJpZ2h0IjowLCJCb3R0b20iOjB9LCJCYWNrZ3JvdW5kIjp7IiRpZCI6IjE1NyIsIkNvbG9yIjp7IiRpZCI6IjE1OCIsIkEiOjM4LCJSIjo5MSwiRyI6MTU1LCJCIjoyMTN9fSwiSXNWaXNpYmxlIjp0cnVlLCJXaWR0aCI6MC4wLCJIZWlnaHQiOjAuMCwiQm9yZGVyU3R5bGUiOnsiJGlkIjoiMTU5IiwiTGluZUNvbG9yIjp7IiRpZCI6IjE2MCIsIiR0eXBlIjoiTkxSRS5Db21tb24uRG9tLlNvbGlkQ29sb3JCcnVzaCwgTkxSRS5Db21tb24iLCJDb2xvciI6eyIkaWQiOiIxNjEiLCJBIjoyNTUsIlIiOjI1NSwiRyI6MCwiQiI6MH19LCJMaW5lV2VpZ2h0IjowLjAsIkxpbmVUeXBlIjowLCJQYXJlbnRTdHlsZSI6bnVsbH0sIlBhcmVudFN0eWxlIjpudWxsfSwiSXNBYm92ZVRpbWViYW5kIjpmYWxzZSwiTWFyZ2luIjp7IiRpZCI6IjE2MiIsIlRvcCI6MCwiTGVmdCI6MCwiUmlnaHQiOjAsIkJvdHRvbSI6MH0sIlBhZGRpbmciOnsiJGlkIjoiMTYzIiwiVG9wIjowLCJMZWZ0IjowLCJSaWdodCI6MCwiQm90dG9tIjowfSwiSXNWaXNpYmxlIjp0cnVlLCJXaWR0aCI6MC4wLCJIZWlnaHQiOjAuMCwiQm9yZGVyU3R5bGUiOm51bGwsIlBhcmVudFN0eWxlIjpudWxsfX0sIlNjYWxlIjp7IiRpZCI6IjE2NCIsIlN0YXJ0RGF0ZSI6IjAwMDEtMDEtMDFUMDA6MDA6MDAiLCJFbmREYXRlIjoiMjAyMS0wNi0zMFQyMzo1OTowMCIsIkZvcm1hdCI6Ik1NTSIsIlR5cGUiOjIsIkF1dG9EYXRlUmFuZ2UiOnRydWUsIldvcmtpbmdEYXlzIjozMSwiRmlzY2FsWWVhciI6eyIkaWQiOiIxNjUiLCJTdGFydE1vbnRoIjoxLCJVc2VTdGFydGluZ1llYXJGb3JOdW1iZXJpbmciOnRydWUsIlNob3dGaXNjYWxZZWFyTGFiZWwiOnRydWV9LCJUb2RheU1hcmtlclRleHQiOiJUb2RheSIsIkF1dG9TY2FsZVR5cGUiOnRydWV9LCJNaWxlc3RvbmVzIjpbeyIkaWQiOiIxNjYiLCJEYXRlIjoiMjAxOS0xMS0xNVQyMzo1OTowMCIsIlN0eWxlIjp7IiRpZCI6IjE2NyIsIlNoYXBlIjoxOCwiQ29ubmVjdG9yTWFyZ2luIjp7IiRpZCI6IjE2OCIsIlRvcCI6MCwiTGVmdCI6MiwiUmlnaHQiOjIsIkJvdHRvbSI6MH0sIkNvbm5lY3RvclN0eWxlIjp7IiRpZCI6IjE2OSIsIkxpbmVDb2xvciI6eyIkaWQiOiIxNzAiLCIkdHlwZSI6Ik5MUkUuQ29tbW9uLkRvbS5Tb2xpZENvbG9yQnJ1c2gsIE5MUkUuQ29tbW9uIiwiQ29sb3IiOnsiJGlkIjoiMTcxIiwiQSI6MTI3LCJSIjo3OSwiRyI6MTI5LCJCIjoxODl9fSwiTGluZVdlaWdodCI6MS4wLCJMaW5lVHlwZSI6MCwiUGFyZW50U3R5bGUiOm51bGx9LCJJc0JlbG93VGltZWJhbmQiOmZhbHNlLCJQb3NpdGlvbk9uVGFzayI6MCwiSGlkZURhdGUiOmZhbHNlLCJTaGFwZVNpemUiOjEsIlNwYWNpbmciOjIuMCwiUGFkZGluZyI6eyIkaWQiOiIxNzIiLCJUb3AiOjcsIkxlZnQiOjMsIlJpZ2h0IjowLCJCb3R0b20iOjJ9LCJTaGFwZVN0eWxlIjp7IiRpZCI6IjE3MyIsIk1hcmdpbiI6eyIkaWQiOiIxNzQiLCJUb3AiOjAsIkxlZnQiOjAsIlJpZ2h0IjowLCJCb3R0b20iOjB9LCJQYWRkaW5nIjp7IiRpZCI6IjE3NSIsIlRvcCI6MCwiTGVmdCI6MCwiUmlnaHQiOjAsIkJvdHRvbSI6MH0sIkJhY2tncm91bmQiOnsiJGlkIjoiMTc2IiwiQ29sb3IiOnsiJGlkIjoiMTc3IiwiQSI6MjU1LCJSIjoyMzQsIkciOjIyLCJCIjozMH19LCJJc1Zpc2libGUiOnRydWUsIldpZHRoIjoxMy4wLCJIZWlnaHQiOjEzLjAsIkJvcmRlclN0eWxlIjp7IiRpZCI6IjE3OCIsIkxpbmVDb2xvciI6eyIkaWQiOiIxNzkiLCIkdHlwZSI6Ik5MUkUuQ29tbW9uLkRvbS5Tb2xpZENvbG9yQnJ1c2gsIE5MUkUuQ29tbW9uIiwiQ29sb3IiOnsiJGlkIjoiMTgwIiwiQSI6MjU1LCJSIjoyNTUsIkciOjAsIkIiOjB9fSwiTGluZVdlaWdodCI6MC4wLCJMaW5lVHlwZSI6MCwiUGFyZW50U3R5bGUiOm51bGx9LCJQYXJlbnRTdHlsZSI6bnVsbH0sIlRpdGxlU3R5bGUiOnsiJGlkIjoiMTgxIiwiRm9udFNldHRpbmdzIjp7IiRpZCI6IjE4MiIsIkZvbnRTaXplIjoxMSwiRm9udE5hbWUiOiJDYWxpYnJpIiwiSXNCb2xkIjp0cnVlLCJJc0l0YWxpYyI6ZmFsc2UsIklzVW5kZXJsaW5lZCI6ZmFsc2UsIlBhcmVudFN0eWxlIjpudWxsfSwiQXV0b1NpemUiOjAsIkZvcmVncm91bmQiOnsiJGlkIjoiMTgzIiwiQ29sb3IiOnsiJGlkIjoiMTg0IiwiQSI6MjU1LCJSIjowLCJHIjowLCJCIjowfX0sIk1heFdpZHRoIjoyMDAuMCwiTWF4SGVpZ2h0IjoiSW5maW5pdHkiLCJTbWFydEZvcmVncm91bmRJc0FjdGl2ZSI6ZmFsc2UsIkhvcml6b250YWxBbGlnbm1lbnQiOjIsIlZlcnRpY2FsQWxpZ25tZW50IjowLCJTbWFydEZvcmVncm91bmQiOm51bGwsIkJhY2tncm91bmRGaWxsVHlwZSI6MCwiTWFyZ2luIjp7IiRpZCI6IjE4NSIsIlRvcCI6MCwiTGVmdCI6MCwiUmlnaHQiOjAsIkJvdHRvbSI6MH0sIlBhZGRpbmciOnsiJGlkIjoiMTg2IiwiVG9wIjowLCJMZWZ0IjowLCJSaWdodCI6MCwiQm90dG9tIjowfSwiQmFja2dyb3VuZCI6eyIkaWQiOiIxODciLCJDb2xvciI6eyIkaWQiOiIxODgiLCJBIjowLCJSIjoyNTUsIkciOjI1NSwiQiI6MjU1fX0sIklzVmlzaWJsZSI6dHJ1ZSwiV2lkdGgiOjAuMCwiSGVpZ2h0IjowLjAsIkJvcmRlclN0eWxlIjp7IiRpZCI6IjE4OSIsIkxpbmVDb2xvciI6bnVsbCwiTGluZVdlaWdodCI6MC4wLCJMaW5lVHlwZSI6MCwiUGFyZW50U3R5bGUiOm51bGx9LCJQYXJlbnRTdHlsZSI6bnVsbH0sIkRhdGVTdHlsZSI6eyIkaWQiOiIxOTAiLCJGb250U2V0dGluZ3MiOnsiJGlkIjoiMTkxIiwiRm9udFNpemUiOjEwLCJGb250TmFtZSI6IkNhbGlicmkiLCJJc0JvbGQiOmZhbHNlLCJJc0l0YWxpYyI6ZmFsc2UsIklzVW5kZXJsaW5lZCI6ZmFsc2UsIlBhcmVudFN0eWxlIjpudWxsfSwiQXV0b1NpemUiOjAsIkZvcmVncm91bmQiOnsiJGlkIjoiMTkyIiwiQ29sb3IiOnsiJGlkIjoiMTkzIiwiQSI6MjU1LCJSIjo2OCwiRyI6ODQsIkIiOjEwNn19LCJNYXhXaWR0aCI6MjAwLjAsIk1heEhlaWdodCI6IkluZmluaXR5IiwiU21hcnRGb3JlZ3JvdW5kSXNBY3RpdmUiOmZhbHNlLCJIb3Jpem9udGFsQWxpZ25tZW50IjoyLCJWZXJ0aWNhbEFsaWdubWVudCI6MCwiU21hcnRGb3JlZ3JvdW5kIjpudWxsLCJCYWNrZ3JvdW5kRmlsbFR5cGUiOjAsIk1hcmdpbiI6eyIkaWQiOiIxOTQiLCJUb3AiOjAsIkxlZnQiOjAsIlJpZ2h0IjowLCJCb3R0b20iOjB9LCJQYWRkaW5nIjp7IiRpZCI6IjE5NSIsIlRvcCI6MCwiTGVmdCI6MCwiUmlnaHQiOjAsIkJvdHRvbSI6MH0sIkJhY2tncm91bmQiOnsiJGlkIjoiMTk2IiwiQ29sb3IiOnsiJGlkIjoiMTk3IiwiQSI6MCwiUiI6MjU1LCJHIjoyNTUsIkIiOjI1NX19LCJJc1Zpc2libGUiOnRydWUsIldpZHRoIjowLjAsIkhlaWdodCI6MC4wLCJCb3JkZXJTdHlsZSI6eyIkaWQiOiIxOTgiLCJMaW5lQ29sb3IiOm51bGwsIkxpbmVXZWlnaHQiOjAuMCwiTGluZVR5cGUiOjAsIlBhcmVudFN0eWxlIjpudWxsfSwiUGFyZW50U3R5bGUiOm51bGx9LCJEYXRlRm9ybWF0Ijp7IiRpZCI6IjE5OS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yMDAiLCJGb3JtYXQiOjAsIklzVmlzaWJsZSI6ZmFsc2UsIkxhc3RLbm93blZpc2liaWxpdHlTdGF0ZSI6ZmFsc2V9LCJJc1Zpc2libGUiOmZhbHNlLCJQYXJlbnRTdHlsZSI6bnVsbH0sIkluZGV4IjowLCJQZXJjZW50YWdlQ29tcGxldGUiOm51bGwsIlBvc2l0aW9uIjp7IlJhdGlvIjowLjAsIklzQ3VzdG9tIjpmYWxzZX0sIkRhdGVGb3JtYXQiOnsiJHJlZiI6IjE5OSJ9LCJXZWVrTnVtYmVyaW5nIjp7IiRpZCI6IjIwMSIsIkZvcm1hdCI6MCwiSXNWaXNpYmxlIjpmYWxzZSwiTGFzdEtub3duVmlzaWJpbGl0eVN0YXRlIjpmYWxzZX0sIlJlbGF0ZWRUYXNrSWQiOiIwMDAwMDAwMC0wMDAwLTAwMDAtMDAwMC0wMDAwMDAwMDAwMDAiLCJJZCI6IjgxODI3NGE3LWYwOGUtNGYwYS05ZjQ5LWI1OGI0YThhMzcwYyIsIkltcG9ydElkIjpudWxsLCJUaXRsZSI6IlByb3RvY29sLyBJQ0YgIiwiTm90ZSI6bnVsbCwiSHlwZXJsaW5rIjp7IiRpZCI6IjIwMiIsIkFkZHJlc3MiOiIiLCJTdWJBZGRyZXNzIjoiIn0sIklzQ2hhbmdlZCI6ZmFsc2UsIklzTmV3IjpmYWxzZX0seyIkaWQiOiIyMDMiLCJEYXRlIjoiMjAyMC0xMC0wNVQyMzo1OTowMCIsIlN0eWxlIjp7IiRpZCI6IjIwNCIsIlNoYXBlIjoxOCwiQ29ubmVjdG9yTWFyZ2luIjp7IiRyZWYiOiI1NCJ9LCJDb25uZWN0b3JTdHlsZSI6eyIkaWQiOiIyMDUiLCJMaW5lQ29sb3IiOnsiJGlkIjoiMjA2IiwiJHR5cGUiOiJOTFJFLkNvbW1vbi5Eb20uU29saWRDb2xvckJydXNoLCBOTFJFLkNvbW1vbiIsIkNvbG9yIjp7IiRpZCI6IjIwNyIsIkEiOjEyNywiUiI6NzksIkciOjEyOSwiQiI6MTg5fX0sIkxpbmVXZWlnaHQiOjEuMCwiTGluZVR5cGUiOjAsIlBhcmVudFN0eWxlIjpudWxsfSwiSXNCZWxvd1RpbWViYW5kIjpmYWxzZSwiUG9zaXRpb25PblRhc2siOjAsIkhpZGVEYXRlIjpmYWxzZSwiU2hhcGVTaXplIjoxLCJTcGFjaW5nIjoyLjAsIlBhZGRpbmciOnsiJHJlZiI6IjU4In0sIlNoYXBlU3R5bGUiOnsiJGlkIjoiMjA4IiwiTWFyZ2luIjp7IiRyZWYiOiI2MCJ9LCJQYWRkaW5nIjp7IiRyZWYiOiI2MSJ9LCJCYWNrZ3JvdW5kIjp7IiRpZCI6IjIwOSIsIkNvbG9yIjp7IiRpZCI6IjIxMCIsIkEiOjI1NSwiUiI6MjM0LCJHIjoyMiwiQiI6MzB9fSwiSXNWaXNpYmxlIjp0cnVlLCJXaWR0aCI6MTMuMCwiSGVpZ2h0IjoxMy4wLCJCb3JkZXJTdHlsZSI6eyIkaWQiOiIyMTEiLCJMaW5lQ29sb3IiOnsiJHJlZiI6IjY1In0sIkxpbmVXZWlnaHQiOjAuMCwiTGluZVR5cGUiOjAsIlBhcmVudFN0eWxlIjpudWxsfSwiUGFyZW50U3R5bGUiOm51bGx9LCJUaXRsZVN0eWxlIjp7IiRpZCI6IjIxMiIsIkZvbnRTZXR0aW5ncyI6eyIkaWQiOiIyMTMiLCJGb250U2l6ZSI6MTEsIkZvbnROYW1lIjoiQ2FsaWJyaSIsIklzQm9sZCI6dHJ1ZSwiSXNJdGFsaWMiOmZhbHNlLCJJc1VuZGVybGluZWQiOmZhbHNlLCJQYXJlbnRTdHlsZSI6bnVsbH0sIkF1dG9TaXplIjowLCJGb3JlZ3JvdW5kIjp7IiRpZCI6IjIxNCIsIkNvbG9yIjp7IiRpZCI6IjIxNSIsIkEiOjI1NSwiUiI6MCwiRyI6MCwiQiI6MH19LCJNYXhXaWR0aCI6MjAwLjAsIk1heEhlaWdodCI6IkluZmluaXR5IiwiU21hcnRGb3JlZ3JvdW5kSXNBY3RpdmUiOmZhbHNlLCJIb3Jpem9udGFsQWxpZ25tZW50IjoyLCJWZXJ0aWNhbEFsaWdubWVudCI6MCwiU21hcnRGb3JlZ3JvdW5kIjpudWxsLCJCYWNrZ3JvdW5kRmlsbFR5cGUiOjAsIk1hcmdpbiI6eyIkcmVmIjoiNzEifSwiUGFkZGluZyI6eyIkcmVmIjoiNzIifSwiQmFja2dyb3VuZCI6eyIkaWQiOiIyMTYiLCJDb2xvciI6eyIkaWQiOiIyMTciLCJBIjowLCJSIjoyNTUsIkciOjI1NSwiQiI6MjU1fX0sIklzVmlzaWJsZSI6dHJ1ZSwiV2lkdGgiOjAuMCwiSGVpZ2h0IjowLjAsIkJvcmRlclN0eWxlIjp7IiRpZCI6IjIxOCIsIkxpbmVDb2xvciI6bnVsbCwiTGluZVdlaWdodCI6MC4wLCJMaW5lVHlwZSI6MCwiUGFyZW50U3R5bGUiOm51bGx9LCJQYXJlbnRTdHlsZSI6bnVsbH0sIkRhdGVTdHlsZSI6eyIkaWQiOiIyMTkiLCJGb250U2V0dGluZ3MiOnsiJGlkIjoiMjIwIiwiRm9udFNpemUiOjEwLCJGb250TmFtZSI6IkNhbGlicmkiLCJJc0JvbGQiOmZhbHNlLCJJc0l0YWxpYyI6ZmFsc2UsIklzVW5kZXJsaW5lZCI6ZmFsc2UsIlBhcmVudFN0eWxlIjpudWxsfSwiQXV0b1NpemUiOjAsIkZvcmVncm91bmQiOnsiJGlkIjoiMjIxIiwiQ29sb3IiOnsiJGlkIjoiMjIyIiwiQSI6MjU1LCJSIjo2OCwiRyI6ODQsIkIiOjEwNn19LCJNYXhXaWR0aCI6MjAwLjAsIk1heEhlaWdodCI6IkluZmluaXR5IiwiU21hcnRGb3JlZ3JvdW5kSXNBY3RpdmUiOmZhbHNlLCJIb3Jpem9udGFsQWxpZ25tZW50IjoyLCJWZXJ0aWNhbEFsaWdubWVudCI6MCwiU21hcnRGb3JlZ3JvdW5kIjpudWxsLCJCYWNrZ3JvdW5kRmlsbFR5cGUiOjAsIk1hcmdpbiI6eyIkcmVmIjoiNzgifSwiUGFkZGluZyI6eyIkcmVmIjoiNzkifSwiQmFja2dyb3VuZCI6eyIkaWQiOiIyMjMiLCJDb2xvciI6eyIkaWQiOiIyMjQiLCJBIjowLCJSIjoyNTUsIkciOjI1NSwiQiI6MjU1fX0sIklzVmlzaWJsZSI6dHJ1ZSwiV2lkdGgiOjAuMCwiSGVpZ2h0IjowLjAsIkJvcmRlclN0eWxlIjp7IiRpZCI6IjIyNSIsIkxpbmVDb2xvciI6bnVsbCwiTGluZVdlaWdodCI6MC4wLCJMaW5lVHlwZSI6MCwiUGFyZW50U3R5bGUiOm51bGx9LCJQYXJlbnRTdHlsZSI6bnVsbH0sIkRhdGVGb3JtYXQiOnsiJGlkIjoiMjI2IiwiRm9ybWF0U3RyaW5nIjoiTU1NIGQiLCJTZXBhcmF0b3IiOiIvIiwiVXNlSW50ZXJuYXRpb25hbERhdGVGb3JtYXQiOmZhbHNlLCJEYXRlSXNWaXNpYmxlIjp0cnVlLCJUaW1lSXNWaXNpYmxlIjpmYWxzZSwiSG91ckRpZ2l0cyI6MSwiQW1QbURlc2lnbmF0b3IiOjIsIlRyaW0wME1pbnV0ZXMiOmZhbHNlLCJMYXN0S25vd25WaXNpYmlsaXR5U3RhdGUiOm51bGx9LCJXZWVrTnVtYmVyaW5nIjp7IiRpZCI6IjIyNyIsIkZvcm1hdCI6MCwiSXNWaXNpYmxlIjpmYWxzZSwiTGFzdEtub3duVmlzaWJpbGl0eVN0YXRlIjpmYWxzZX0sIklzVmlzaWJsZSI6ZmFsc2UsIlBhcmVudFN0eWxlIjpudWxsfSwiSW5kZXgiOjEsIlBlcmNlbnRhZ2VDb21wbGV0ZSI6bnVsbCwiUG9zaXRpb24iOnsiUmF0aW8iOjAuMDkxOTEzNTgwMjQ2OTEzNiwiSXNDdXN0b20iOnRydWV9LCJEYXRlRm9ybWF0Ijp7IiRyZWYiOiIyMjYifSwiV2Vla051bWJlcmluZyI6eyIkaWQiOiIyMjgiLCJGb3JtYXQiOjAsIklzVmlzaWJsZSI6ZmFsc2UsIkxhc3RLbm93blZpc2liaWxpdHlTdGF0ZSI6ZmFsc2V9LCJSZWxhdGVkVGFza0lkIjoiMDAwMDAwMDAtMDAwMC0wMDAwLTAwMDAtMDAwMDAwMDAwMDAwIiwiSWQiOiI4NmViNGVhMi03NTJiLTQyYTktYmM2NC1lNzM0YTI2MmZkMzgiLCJJbXBvcnRJZCI6bnVsbCwiVGl0bGUiOiJQcm90b2NvbC9JQ0YgVjIuMCIsIk5vdGUiOm51bGwsIkh5cGVybGluayI6eyIkaWQiOiIyMjkiLCJBZGRyZXNzIjoiIiwiU3ViQWRkcmVzcyI6IiJ9LCJJc0NoYW5nZWQiOmZhbHNlLCJJc05ldyI6ZmFsc2V9LHsiJGlkIjoiMjMwIiwiRGF0ZSI6IjIwMjEtMDEtMTNUMjM6NTk6MDAiLCJTdHlsZSI6eyIkaWQiOiIyMzEiLCJTaGFwZSI6MiwiQ29ubmVjdG9yTWFyZ2luIjp7IiRyZWYiOiI1NCJ9LCJDb25uZWN0b3JTdHlsZSI6eyIkaWQiOiIyMzIiLCJMaW5lQ29sb3IiOnsiJGlkIjoiMjMzIiwiJHR5cGUiOiJOTFJFLkNvbW1vbi5Eb20uU29saWRDb2xvckJydXNoLCBOTFJFLkNvbW1vbiIsIkNvbG9yIjp7IiRpZCI6IjIzNCIsIkEiOjEyNywiUiI6NzksIkciOjEyOSwiQiI6MTg5fX0sIkxpbmVXZWlnaHQiOjEuMCwiTGluZVR5cGUiOjAsIlBhcmVudFN0eWxlIjpudWxsfSwiSXNCZWxvd1RpbWViYW5kIjpmYWxzZSwiUG9zaXRpb25PblRhc2siOjAsIkhpZGVEYXRlIjpmYWxzZSwiU2hhcGVTaXplIjoxLCJTcGFjaW5nIjoyLjAsIlBhZGRpbmciOnsiJHJlZiI6IjU4In0sIlNoYXBlU3R5bGUiOnsiJGlkIjoiMjM1IiwiTWFyZ2luIjp7IiRyZWYiOiI2MCJ9LCJQYWRkaW5nIjp7IiRyZWYiOiI2MSJ9LCJCYWNrZ3JvdW5kIjp7IiRpZCI6IjIzNiIsIkNvbG9yIjp7IiRpZCI6IjIzNyIsIkEiOjI1NSwiUiI6MjM0LCJHIjoyMiwiQiI6MzB9fSwiSXNWaXNpYmxlIjp0cnVlLCJXaWR0aCI6MTMuMCwiSGVpZ2h0IjoxMy4wLCJCb3JkZXJTdHlsZSI6eyIkaWQiOiIyMzgiLCJMaW5lQ29sb3IiOnsiJHJlZiI6IjY1In0sIkxpbmVXZWlnaHQiOjAuMCwiTGluZVR5cGUiOjAsIlBhcmVudFN0eWxlIjpudWxsfSwiUGFyZW50U3R5bGUiOm51bGx9LCJUaXRsZVN0eWxlIjp7IiRpZCI6IjIzOSIsIkZvbnRTZXR0aW5ncyI6eyIkaWQiOiIyNDAiLCJGb250U2l6ZSI6MTEsIkZvbnROYW1lIjoiQ2FsaWJyaSIsIklzQm9sZCI6dHJ1ZSwiSXNJdGFsaWMiOmZhbHNlLCJJc1VuZGVybGluZWQiOmZhbHNlLCJQYXJlbnRTdHlsZSI6bnVsbH0sIkF1dG9TaXplIjowLCJGb3JlZ3JvdW5kIjp7IiRpZCI6IjI0MSIsIkNvbG9yIjp7IiRpZCI6IjI0MiIsIkEiOjI1NSwiUiI6MCwiRyI6MCwiQiI6MH19LCJNYXhXaWR0aCI6MjAwLjAsIk1heEhlaWdodCI6IkluZmluaXR5IiwiU21hcnRGb3JlZ3JvdW5kSXNBY3RpdmUiOmZhbHNlLCJIb3Jpem9udGFsQWxpZ25tZW50IjowLCJWZXJ0aWNhbEFsaWdubWVudCI6MCwiU21hcnRGb3JlZ3JvdW5kIjpudWxsLCJCYWNrZ3JvdW5kRmlsbFR5cGUiOjAsIk1hcmdpbiI6eyIkcmVmIjoiNzEifSwiUGFkZGluZyI6eyIkcmVmIjoiNzIifSwiQmFja2dyb3VuZCI6eyIkaWQiOiIyNDMiLCJDb2xvciI6eyIkaWQiOiIyNDQiLCJBIjowLCJSIjoyNTUsIkciOjI1NSwiQiI6MjU1fX0sIklzVmlzaWJsZSI6dHJ1ZSwiV2lkdGgiOjAuMCwiSGVpZ2h0IjowLjAsIkJvcmRlclN0eWxlIjp7IiRpZCI6IjI0NSIsIkxpbmVDb2xvciI6bnVsbCwiTGluZVdlaWdodCI6MC4wLCJMaW5lVHlwZSI6MCwiUGFyZW50U3R5bGUiOm51bGx9LCJQYXJlbnRTdHlsZSI6bnVsbH0sIkRhdGVTdHlsZSI6eyIkaWQiOiIyNDYiLCJGb250U2V0dGluZ3MiOnsiJGlkIjoiMjQ3IiwiRm9udFNpemUiOjEwLCJGb250TmFtZSI6IkNhbGlicmkiLCJJc0JvbGQiOmZhbHNlLCJJc0l0YWxpYyI6ZmFsc2UsIklzVW5kZXJsaW5lZCI6ZmFsc2UsIlBhcmVudFN0eWxlIjpudWxsfSwiQXV0b1NpemUiOjAsIkZvcmVncm91bmQiOnsiJGlkIjoiMjQ4IiwiQ29sb3IiOnsiJGlkIjoiMjQ5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cmVmIjoiNzgifSwiUGFkZGluZyI6eyIkcmVmIjoiNzkifSwiQmFja2dyb3VuZCI6eyIkaWQiOiIyNTAiLCJDb2xvciI6eyIkaWQiOiIyNTEiLCJBIjowLCJSIjoyNTUsIkciOjI1NSwiQiI6MjU1fX0sIklzVmlzaWJsZSI6dHJ1ZSwiV2lkdGgiOjAuMCwiSGVpZ2h0IjowLjAsIkJvcmRlclN0eWxlIjp7IiRpZCI6IjI1MiIsIkxpbmVDb2xvciI6bnVsbCwiTGluZVdlaWdodCI6MC4wLCJMaW5lVHlwZSI6MCwiUGFyZW50U3R5bGUiOm51bGx9LCJQYXJlbnRTdHlsZSI6bnVsbH0sIkRhdGVGb3JtYXQiOnsiJGlkIjoiMjUzIiwiRm9ybWF0U3RyaW5nIjoiTU1NIGQiLCJTZXBhcmF0b3IiOiIvIiwiVXNlSW50ZXJuYXRpb25hbERhdGVGb3JtYXQiOmZhbHNlLCJEYXRlSXNWaXNpYmxlIjp0cnVlLCJUaW1lSXNWaXNpYmxlIjpmYWxzZSwiSG91ckRpZ2l0cyI6MSwiQW1QbURlc2lnbmF0b3IiOjIsIlRyaW0wME1pbnV0ZXMiOmZhbHNlLCJMYXN0S25vd25WaXNpYmlsaXR5U3RhdGUiOm51bGx9LCJXZWVrTnVtYmVyaW5nIjp7IiRpZCI6IjI1NCIsIkZvcm1hdCI6MCwiSXNWaXNpYmxlIjpmYWxzZSwiTGFzdEtub3duVmlzaWJpbGl0eVN0YXRlIjpmYWxzZX0sIklzVmlzaWJsZSI6ZmFsc2UsIlBhcmVudFN0eWxlIjpudWxsfSwiSW5kZXgiOjIsIlBlcmNlbnRhZ2VDb21wbGV0ZSI6bnVsbCwiUG9zaXRpb24iOnsiUmF0aW8iOjAuMDkxOTEzNTgwMjQ2OTEzNiwiSXNDdXN0b20iOmZhbHNlfSwiRGF0ZUZvcm1hdCI6eyIkcmVmIjoiMjUzIn0sIldlZWtOdW1iZXJpbmciOnsiJGlkIjoiMjU1IiwiRm9ybWF0IjowLCJJc1Zpc2libGUiOmZhbHNlLCJMYXN0S25vd25WaXNpYmlsaXR5U3RhdGUiOmZhbHNlfSwiUmVsYXRlZFRhc2tJZCI6IjAwMDAwMDAwLTAwMDAtMDAwMC0wMDAwLTAwMDAwMDAwMDAwMCIsIklkIjoiNDU1NmQzZGEtMjkzNS00YTFmLTg4NGItY2JlZmMyMzdlOGQwIiwiSW1wb3J0SWQiOm51bGwsIlRpdGxlIjoiVE9UQUw9MTM3IiwiTm90ZSI6bnVsbCwiSHlwZXJsaW5rIjp7IiRpZCI6IjI1NiIsIkFkZHJlc3MiOiIiLCJTdWJBZGRyZXNzIjoiIn0sIklzQ2hhbmdlZCI6ZmFsc2UsIklzTmV3IjpmYWxzZX0seyIkaWQiOiIyNTciLCJEYXRlIjoiMjAyMS0wNi0zMFQyMzo1OTowMCIsIlN0eWxlIjp7IiRpZCI6IjI1OCIsIlNoYXBlIjoxOCwiQ29ubmVjdG9yTWFyZ2luIjp7IiRyZWYiOiI1NCJ9LCJDb25uZWN0b3JTdHlsZSI6eyIkaWQiOiIyNTkiLCJMaW5lQ29sb3IiOnsiJGlkIjoiMjYwIiwiJHR5cGUiOiJOTFJFLkNvbW1vbi5Eb20uU29saWRDb2xvckJydXNoLCBOTFJFLkNvbW1vbiIsIkNvbG9yIjp7IiRpZCI6IjI2MSIsIkEiOjEyNywiUiI6NzksIkciOjEyOSwiQiI6MTg5fX0sIkxpbmVXZWlnaHQiOjEuMCwiTGluZVR5cGUiOjAsIlBhcmVudFN0eWxlIjpudWxsfSwiSXNCZWxvd1RpbWViYW5kIjpmYWxzZSwiUG9zaXRpb25PblRhc2siOjAsIkhpZGVEYXRlIjpmYWxzZSwiU2hhcGVTaXplIjoxLCJTcGFjaW5nIjoyLjAsIlBhZGRpbmciOnsiJHJlZiI6IjU4In0sIlNoYXBlU3R5bGUiOnsiJGlkIjoiMjYyIiwiTWFyZ2luIjp7IiRyZWYiOiI2MCJ9LCJQYWRkaW5nIjp7IiRyZWYiOiI2MSJ9LCJCYWNrZ3JvdW5kIjp7IiRpZCI6IjI2MyIsIkNvbG9yIjp7IiRpZCI6IjI2NCIsIkEiOjI1NSwiUiI6MjYsIkciOjE3MCwiQiI6NjZ9fSwiSXNWaXNpYmxlIjp0cnVlLCJXaWR0aCI6MTMuMCwiSGVpZ2h0IjoxMy4wLCJCb3JkZXJTdHlsZSI6eyIkaWQiOiIyNjUiLCJMaW5lQ29sb3IiOnsiJHJlZiI6IjY1In0sIkxpbmVXZWlnaHQiOjAuMCwiTGluZVR5cGUiOjAsIlBhcmVudFN0eWxlIjpudWxsfSwiUGFyZW50U3R5bGUiOm51bGx9LCJUaXRsZVN0eWxlIjp7IiRpZCI6IjI2NiIsIkZvbnRTZXR0aW5ncyI6eyIkaWQiOiIyNjciLCJGb250U2l6ZSI6MTEsIkZvbnROYW1lIjoiQ2FsaWJyaSIsIklzQm9sZCI6dHJ1ZSwiSXNJdGFsaWMiOmZhbHNlLCJJc1VuZGVybGluZWQiOmZhbHNlLCJQYXJlbnRTdHlsZSI6bnVsbH0sIkF1dG9TaXplIjowLCJGb3JlZ3JvdW5kIjp7IiRyZWYiOiI2OSJ9LCJNYXhXaWR0aCI6MjAwLjAsIk1heEhlaWdodCI6IkluZmluaXR5IiwiU21hcnRGb3JlZ3JvdW5kSXNBY3RpdmUiOmZhbHNlLCJIb3Jpem9udGFsQWxpZ25tZW50IjoyLCJWZXJ0aWNhbEFsaWdubWVudCI6MCwiU21hcnRGb3JlZ3JvdW5kIjpudWxsLCJCYWNrZ3JvdW5kRmlsbFR5cGUiOjAsIk1hcmdpbiI6eyIkcmVmIjoiNzEifSwiUGFkZGluZyI6eyIkcmVmIjoiNzIifSwiQmFja2dyb3VuZCI6eyIkcmVmIjoiNzMifSwiSXNWaXNpYmxlIjp0cnVlLCJXaWR0aCI6MC4wLCJIZWlnaHQiOjAuMCwiQm9yZGVyU3R5bGUiOnsiJGlkIjoiMjY4IiwiTGluZUNvbG9yIjpudWxsLCJMaW5lV2VpZ2h0IjowLjAsIkxpbmVUeXBlIjowLCJQYXJlbnRTdHlsZSI6bnVsbH0sIlBhcmVudFN0eWxlIjpudWxsfSwiRGF0ZVN0eWxlIjp7IiRpZCI6IjI2OSIsIkZvbnRTZXR0aW5ncyI6eyIkaWQiOiIyNzAiLCJGb250U2l6ZSI6MTAsIkZvbnROYW1lIjoiQ2FsaWJyaSIsIklzQm9sZCI6ZmFsc2UsIklzSXRhbGljIjpmYWxzZSwiSXNVbmRlcmxpbmVkIjpmYWxzZSwiUGFyZW50U3R5bGUiOm51bGx9LCJBdXRvU2l6ZSI6MCwiRm9yZWdyb3VuZCI6eyIkcmVmIjoiNzYifSwiTWF4V2lkdGgiOjIwMC4wLCJNYXhIZWlnaHQiOiJJbmZpbml0eSIsIlNtYXJ0Rm9yZWdyb3VuZElzQWN0aXZlIjpmYWxzZSwiSG9yaXpvbnRhbEFsaWdubWVudCI6MiwiVmVydGljYWxBbGlnbm1lbnQiOjAsIlNtYXJ0Rm9yZWdyb3VuZCI6bnVsbCwiQmFja2dyb3VuZEZpbGxUeXBlIjowLCJNYXJnaW4iOnsiJHJlZiI6Ijc4In0sIlBhZGRpbmciOnsiJHJlZiI6Ijc5In0sIkJhY2tncm91bmQiOnsiJHJlZiI6IjgwIn0sIklzVmlzaWJsZSI6dHJ1ZSwiV2lkdGgiOjAuMCwiSGVpZ2h0IjowLjAsIkJvcmRlclN0eWxlIjp7IiRpZCI6IjI3MSIsIkxpbmVDb2xvciI6bnVsbCwiTGluZVdlaWdodCI6MC4wLCJMaW5lVHlwZSI6MCwiUGFyZW50U3R5bGUiOm51bGx9LCJQYXJlbnRTdHlsZSI6bnVsbH0sIkRhdGVGb3JtYXQiOnsiJHJlZiI6IjgxIn0sIldlZWtOdW1iZXJpbmciOnsiJGlkIjoiMjcyIiwiRm9ybWF0IjowLCJJc1Zpc2libGUiOmZhbHNlLCJMYXN0S25vd25WaXNpYmlsaXR5U3RhdGUiOmZhbHNlfSwiSXNWaXNpYmxlIjpmYWxzZSwiUGFyZW50U3R5bGUiOm51bGx9LCJJbmRleCI6MywiUGVyY2VudGFnZUNvbXBsZXRlIjpudWxsLCJQb3NpdGlvbiI6eyJSYXRpbyI6MC4wLCJJc0N1c3RvbSI6ZmFsc2V9LCJEYXRlRm9ybWF0Ijp7IiRyZWYiOiI4MSJ9LCJXZWVrTnVtYmVyaW5nIjp7IiRpZCI6IjI3MyIsIkZvcm1hdCI6MCwiSXNWaXNpYmxlIjpmYWxzZSwiTGFzdEtub3duVmlzaWJpbGl0eVN0YXRlIjpmYWxzZX0sIlJlbGF0ZWRUYXNrSWQiOiIwMDAwMDAwMC0wMDAwLTAwMDAtMDAwMC0wMDAwMDAwMDAwMDAiLCJJZCI6ImRhZDVlOWEyLTM0N2ItNGZjZC05ZDY0LWI4YmNjOWYyM2Y1MSIsIkltcG9ydElkIjpudWxsLCJUaXRsZSI6IkxQTyIsIk5vdGUiOm51bGwsIkh5cGVybGluayI6eyIkaWQiOiIyNzQiLCJBZGRyZXNzIjoiIiwiU3ViQWRkcmVzcyI6IiJ9LCJJc0NoYW5nZWQiOmZhbHNlLCJJc05ldyI6ZmFsc2V9XSwiVGFza3MiOltdLCJTd2ltbGFuZXMiOlt7IiRpZCI6IjI3NSIsIklkIjoiNGFhZTc5MzQtY2RjYy00ZWIyLTg3OWUtZDA5ZGM3NzY2M2MxIiwiSW5kZXgiOjQsIkhlYWRlclRleHQiOiJTaW5nYXBvcmUiLCJTdHlsZSI6eyIkaWQiOiIyNzYiLCJIZWFkZXJTdHlsZSI6eyIkaWQiOiIyNzciLCJUZXh0U3R5bGUiOnsiJGlkIjoiMjc4IiwiRm9udFNldHRpbmdzIjp7IiRpZCI6IjI3OSIsIkZvbnRTaXplIjoxMiwiRm9udE5hbWUiOiJDYWxpYnJpIiwiSXNCb2xkIjpmYWxzZSwiSXNJdGFsaWMiOmZhbHNlLCJJc1VuZGVybGluZWQiOmZhbHNlLCJQYXJlbnRTdHlsZSI6bnVsbH0sIkF1dG9TaXplIjowLCJGb3JlZ3JvdW5kIjp7IiRpZCI6IjI4MCIsIkNvbG9yIjp7IiRpZCI6IjI4MSIsIkEiOjI1NSwiUiI6MjIsIkciOjI4LCJCIjozNX19LCJNYXhXaWR0aCI6MC4wLCJNYXhIZWlnaHQiOjAuMCwiU21hcnRGb3JlZ3JvdW5kSXNBY3RpdmUiOmZhbHNlLCJIb3Jpem9udGFsQWxpZ25tZW50IjowLCJWZXJ0aWNhbEFsaWdubWVudCI6MCwiU21hcnRGb3JlZ3JvdW5kIjpudWxsLCJCYWNrZ3JvdW5kRmlsbFR5cGUiOjAsIk1hcmdpbiI6eyIkcmVmIjoiMTQyIn0sIlBhZGRpbmciOnsiJHJlZiI6IjE0MyJ9LCJCYWNrZ3JvdW5kIjpudWxsLCJJc1Zpc2libGUiOmZhbHNlLCJXaWR0aCI6MC4wLCJIZWlnaHQiOjAuMCwiQm9yZGVyU3R5bGUiOm51bGwsIlBhcmVudFN0eWxlIjpudWxsfSwiUmVjdGFuZ2xlU3R5bGUiOnsiJGlkIjoiMjgyIiwiTWFyZ2luIjp7IiRyZWYiOiIxNDUifSwiUGFkZGluZyI6eyIkcmVmIjoiMTQ2In0sIkJhY2tncm91bmQiOnsiJGlkIjoiMjgzIiwiQ29sb3IiOnsiJGlkIjoiMjg0IiwiQSI6MTI3LCJSIjo2OCwiRyI6ODQsIkIiOjEwNn19LCJJc1Zpc2libGUiOmZhbHNlLCJXaWR0aCI6MC4wLCJIZWlnaHQiOjAuMCwiQm9yZGVyU3R5bGUiOnsiJGlkIjoiMjg1IiwiTGluZUNvbG9yIjp7IiRpZCI6IjI4NiIsIiR0eXBlIjoiTkxSRS5Db21tb24uRG9tLlNvbGlkQ29sb3JCcnVzaCwgTkxSRS5Db21tb24iLCJDb2xvciI6eyIkaWQiOiIyODciLCJBIjoyNTUsIlIiOjIyLCJHIjoyOCwiQiI6MzV9fSwiTGluZVdlaWdodCI6MC4wLCJMaW5lVHlwZSI6MCwiUGFyZW50U3R5bGUiOm51bGx9LCJQYXJlbnRTdHlsZSI6bnVsbH0sIk1hcmdpbiI6eyIkcmVmIjoiMTUyIn0sIlBhZGRpbmciOnsiJHJlZiI6IjE1MyJ9LCJCYWNrZ3JvdW5kIjpudWxsLCJJc1Zpc2libGUiOnRydWUsIldpZHRoIjowLjAsIkhlaWdodCI6MC4wLCJCb3JkZXJTdHlsZSI6bnVsbCwiUGFyZW50U3R5bGUiOm51bGx9LCJCYWNrZ3JvdW5kU3R5bGUiOnsiJGlkIjoiMjg4IiwiTWFyZ2luIjp7IiRyZWYiOiIxNTUifSwiUGFkZGluZyI6eyIkcmVmIjoiMTU2In0sIkJhY2tncm91bmQiOnsiJGlkIjoiMjg5IiwiQ29sb3IiOnsiJGlkIjoiMjkwIiwiQSI6MzgsIlIiOjY4LCJHIjo4NCwiQiI6MTA2fX0sIklzVmlzaWJsZSI6dHJ1ZSwiV2lkdGgiOjAuMCwiSGVpZ2h0IjowLjAsIkJvcmRlclN0eWxlIjp7IiRpZCI6IjI5MSIsIkxpbmVDb2xvciI6eyIkaWQiOiIyOTIiLCIkdHlwZSI6Ik5MUkUuQ29tbW9uLkRvbS5Tb2xpZENvbG9yQnJ1c2gsIE5MUkUuQ29tbW9uIiwiQ29sb3IiOnsiJGlkIjoiMjkzIiwiQSI6MjU1LCJSIjoyMiwiRyI6MjgsIkIiOjM1fX0sIkxpbmVXZWlnaHQiOjAuMCwiTGluZVR5cGUiOjAsIlBhcmVudFN0eWxlIjpudWxsfSwiUGFyZW50U3R5bGUiOm51bGx9LCJJc0Fib3ZlVGltZWJhbmQiOmZhbHNlLCJNYXJnaW4iOnsiJHJlZiI6IjE2MiJ9LCJQYWRkaW5nIjp7IiRyZWYiOiIxNjMifSwiSXNWaXNpYmxlIjp0cnVlLCJXaWR0aCI6MC4wLCJIZWlnaHQiOjAuMCwiQm9yZGVyU3R5bGUiOm51bGwsIlBhcmVudFN0eWxlIjpudWxsfSwiVGFza3MiOlt7IiRpZCI6IjI5NCIsIl9hdHRhY2hlZE1pbGVzdG9uZXMiOltdLCJUYXNrRGVmaW5pdGlvbiI6eyIkaWQiOiIyOTUiLCJHcm91cE5hbWUiOm51bGwsIlN0YXJ0RGF0ZSI6IjIwMTktMTItMDRUMjM6NTk6MDAiLCJFbmREYXRlIjoiMjAyMC0wMy0wNVQyMzo1OTowMCIsIlBlcmNlbnRhZ2VDb21wbGV0ZSI6bnVsbCwiU3R5bGUiOnsiJGlkIjoiMjk2IiwiU2hhcGUiOjEsIlNoYXBlVGhpY2tuZXNzIjowLCJEdXJhdGlvbkZvcm1hdCI6MCwiSW5jbHVkZU5vbldvcmtpbmdEYXlzSW5EdXJhdGlvbiI6ZmFsc2UsIlBlcmNlbnRhZ2VDb21wbGV0ZVN0eWxlIjp7IiRpZCI6IjI5NyIsIkZvbnRTZXR0aW5ncyI6eyIkaWQiOiIyOTgiLCJGb250U2l6ZSI6MTAsIkZvbnROYW1lIjoiQ2FsaWJyaSIsIklzQm9sZCI6ZmFsc2UsIklzSXRhbGljIjpmYWxzZSwiSXNVbmRlcmxpbmVkIjpmYWxzZSwiUGFyZW50U3R5bGUiOm51bGx9LCJBdXRvU2l6ZSI6MCwiRm9yZWdyb3VuZCI6eyIkcmVmIjoiODYifSwiTWF4V2lkdGgiOjIwMC4wLCJNYXhIZWlnaHQiOiJJbmZpbml0eSIsIlNtYXJ0Rm9yZWdyb3VuZElzQWN0aXZlIjpmYWxzZSwiSG9yaXpvbnRhbEFsaWdubWVudCI6MCwiVmVydGljYWxBbGlnbm1lbnQiOjAsIlNtYXJ0Rm9yZWdyb3VuZCI6bnVsbCwiQmFja2dyb3VuZEZpbGxUeXBlIjowLCJNYXJnaW4iOnsiJGlkIjoiMjk5IiwiVG9wIjowLCJMZWZ0IjowLCJSaWdodCI6MCwiQm90dG9tIjowfSwiUGFkZGluZyI6eyIkaWQiOiIzMDAiLCJUb3AiOjAsIkxlZnQiOjAsIlJpZ2h0IjowLCJCb3R0b20iOjB9LCJCYWNrZ3JvdW5kIjp7IiRpZCI6IjMwMSIsIkNvbG9yIjp7IiRpZCI6IjMwMiIsIkEiOjg5LCJSIjowLCJHIjowLCJCIjowfX0sIklzVmlzaWJsZSI6dHJ1ZSwiV2lkdGgiOjAuMCwiSGVpZ2h0IjowLjAsIkJvcmRlclN0eWxlIjp7IiRpZCI6IjMwMyIsIkxpbmVDb2xvciI6bnVsbCwiTGluZVdlaWdodCI6MC4wLCJMaW5lVHlwZSI6MCwiUGFyZW50U3R5bGUiOm51bGx9LCJQYXJlbnRTdHlsZSI6bnVsbH0sIkR1cmF0aW9uU3R5bGUiOnsiJGlkIjoiMzA0IiwiRm9udFNldHRpbmdzIjp7IiRpZCI6IjMwNSIsIkZvbnRTaXplIjoxMCwiRm9udE5hbWUiOiJDYWxpYnJpIiwiSXNCb2xkIjpmYWxzZSwiSXNJdGFsaWMiOmZhbHNlLCJJc1VuZGVybGluZWQiOmZhbHNlLCJQYXJlbnRTdHlsZSI6bnVsbH0sIkF1dG9TaXplIjowLCJGb3JlZ3JvdW5kIjp7IiRpZCI6IjMwNiIsIkNvbG9yIjp7IiRpZCI6IjMwNyIsIkEiOjI1NSwiUiI6MjM3LCJHIjoxMjUsIkIiOjQ5fX0sIk1heFdpZHRoIjoyMDAuMCwiTWF4SGVpZ2h0IjoiSW5maW5pdHkiLCJTbWFydEZvcmVncm91bmRJc0FjdGl2ZSI6ZmFsc2UsIkhvcml6b250YWxBbGlnbm1lbnQiOjAsIlZlcnRpY2FsQWxpZ25tZW50IjowLCJTbWFydEZvcmVncm91bmQiOm51bGwsIkJhY2tncm91bmRGaWxsVHlwZSI6MCwiTWFyZ2luIjp7IiRpZCI6IjMwOCIsIlRvcCI6MCwiTGVmdCI6MCwiUmlnaHQiOjAsIkJvdHRvbSI6MH0sIlBhZGRpbmciOnsiJGlkIjoiMzA5IiwiVG9wIjowLCJMZWZ0IjowLCJSaWdodCI6MCwiQm90dG9tIjowfSwiQmFja2dyb3VuZCI6eyIkaWQiOiIzMTAiLCJDb2xvciI6eyIkcmVmIjoiMzAyIn19LCJJc1Zpc2libGUiOnRydWUsIldpZHRoIjowLjAsIkhlaWdodCI6MC4wLCJCb3JkZXJTdHlsZSI6eyIkaWQiOiIzMTEiLCJMaW5lQ29sb3IiOm51bGwsIkxpbmVXZWlnaHQiOjAuMCwiTGluZVR5cGUiOjAsIlBhcmVudFN0eWxlIjpudWxsfSwiUGFyZW50U3R5bGUiOm51bGx9LCJIb3Jpem9udGFsQ29ubmVjdG9yU3R5bGUiOnsiJGlkIjoiMzEyIiwiTGluZUNvbG9yIjp7IiRpZCI6IjMxMyIsIiR0eXBlIjoiTkxSRS5Db21tb24uRG9tLlNvbGlkQ29sb3JCcnVzaCwgTkxSRS5Db21tb24iLCJDb2xvciI6eyIkaWQiOiIzMTQiLCJBIjoyNTUsIlIiOjIwNCwiRyI6MjA0LCJCIjoyMDR9fSwiTGluZVdlaWdodCI6MS4wLCJMaW5lVHlwZSI6MCwiUGFyZW50U3R5bGUiOm51bGx9LCJWZXJ0aWNhbENvbm5lY3RvclN0eWxlIjp7IiRpZCI6IjMxNSIsIkxpbmVDb2xvciI6eyIkaWQiOiIzMTYiLCIkdHlwZSI6Ik5MUkUuQ29tbW9uLkRvbS5Tb2xpZENvbG9yQnJ1c2gsIE5MUkUuQ29tbW9uIiwiQ29sb3IiOnsiJGlkIjoiMzE3IiwiQSI6MjU1LCJSIjoyMDQsIkciOjIwNCwiQiI6MjA0fX0sIkxpbmVXZWlnaHQiOjAuMCwiTGluZVR5cGUiOjAsIlBhcmVudFN0eWxlIjpudWxsfSwiTWFyZ2luIjpudWxsLCJTdGFydERhdGVQb3NpdGlvbiI6MywiRW5kRGF0ZVBvc2l0aW9uIjozLCJEYXRlSXNWaXNpYmxlIjp0cnVlLCJUaXRsZVBvc2l0aW9uIjoyLCJEdXJhdGlvblBvc2l0aW9uIjo2LCJQZXJjZW50YWdlQ29tcGxldGVkUG9zaXRpb24iOjYsIlNwYWNpbmciOjMsIklzQmVsb3dUaW1lYmFuZCI6dHJ1ZSwiUGVyY2VudGFnZUNvbXBsZXRlU2hhcGVPcGFjaXR5IjozNSwiU2hhcGVTdHlsZSI6eyIkaWQiOiIzMTgiLCJNYXJnaW4iOnsiJGlkIjoiMzE5IiwiVG9wIjowLCJMZWZ0Ijo0LCJSaWdodCI6NCwiQm90dG9tIjowfSwiUGFkZGluZyI6eyIkaWQiOiIzMjAiLCJUb3AiOjAsIkxlZnQiOjAsIlJpZ2h0IjowLCJCb3R0b20iOjB9LCJCYWNrZ3JvdW5kIjp7IiRpZCI6IjMyMSIsIkNvbG9yIjp7IiRpZCI6IjMyMiIsIkEiOjI1NSwiUiI6MjM3LCJHIjoxMjUsIkIiOjQ5fX0sIklzVmlzaWJsZSI6dHJ1ZSwiV2lkdGgiOjAuMCwiSGVpZ2h0IjoxMC4wLCJCb3JkZXJTdHlsZSI6eyIkaWQiOiIzMjMiLCJMaW5lQ29sb3IiOnsiJGlkIjoiMzI0IiwiJHR5cGUiOiJOTFJFLkNvbW1vbi5Eb20uU29saWRDb2xvckJydXNoLCBOTFJFLkNvbW1vbiIsIkNvbG9yIjp7IiRpZCI6IjMyNSIsIkEiOjI1NSwiUiI6MjU1LCJHIjowLCJCIjowfX0sIkxpbmVXZWlnaHQiOjAuMCwiTGluZVR5cGUiOjAsIlBhcmVudFN0eWxlIjpudWxsfSwiUGFyZW50U3R5bGUiOm51bGx9LCJUaXRsZVN0eWxlIjp7IiRpZCI6IjMyNiIsIkZvbnRTZXR0aW5ncyI6eyIkaWQiOiIzMjciLCJGb250U2l6ZSI6MTEsIkZvbnROYW1lIjoiQ2FsaWJyaSIsIklzQm9sZCI6dHJ1ZSwiSXNJdGFsaWMiOmZhbHNlLCJJc1VuZGVybGluZWQiOmZhbHNlLCJQYXJlbnRTdHlsZSI6bnVsbH0sIkF1dG9TaXplIjowLCJGb3JlZ3JvdW5kIjp7IiRpZCI6IjMyOCIsIkNvbG9yIjp7IiRpZCI6IjMyOSIsIkEiOjI1NSwiUiI6MCwiRyI6MCwiQiI6MH19LCJNYXhXaWR0aCI6OTYwLjAsIk1heEhlaWdodCI6IkluZmluaXR5IiwiU21hcnRGb3JlZ3JvdW5kSXNBY3RpdmUiOmZhbHNlLCJIb3Jpem9udGFsQWxpZ25tZW50IjoxLCJWZXJ0aWNhbEFsaWdubWVudCI6MCwiU21hcnRGb3JlZ3JvdW5kIjpudWxsLCJCYWNrZ3JvdW5kRmlsbFR5cGUiOjAsIk1hcmdpbiI6eyIkaWQiOiIzMzAiLCJUb3AiOjAsIkxlZnQiOjAsIlJpZ2h0IjowLCJCb3R0b20iOjB9LCJQYWRkaW5nIjp7IiRpZCI6IjMzMSIsIlRvcCI6MCwiTGVmdCI6MCwiUmlnaHQiOjAsIkJvdHRvbSI6MH0sIkJhY2tncm91bmQiOnsiJGlkIjoiMzMyIiwiQ29sb3IiOnsiJGlkIjoiMzMzIiwiQSI6MCwiUiI6MjU1LCJHIjoyNTUsIkIiOjI1NX19LCJJc1Zpc2libGUiOnRydWUsIldpZHRoIjowLjAsIkhlaWdodCI6MC4wLCJCb3JkZXJTdHlsZSI6eyIkaWQiOiIzMzQiLCJMaW5lQ29sb3IiOm51bGwsIkxpbmVXZWlnaHQiOjAuMCwiTGluZVR5cGUiOjAsIlBhcmVudFN0eWxlIjpudWxsfSwiUGFyZW50U3R5bGUiOm51bGx9LCJEYXRlU3R5bGUiOnsiJGlkIjoiMzM1IiwiRm9udFNldHRpbmdzIjp7IiRpZCI6IjMzNiIsIkZvbnRTaXplIjoxMCwiRm9udE5hbWUiOiJDYWxpYnJpIiwiSXNCb2xkIjpmYWxzZSwiSXNJdGFsaWMiOmZhbHNlLCJJc1VuZGVybGluZWQiOmZhbHNlLCJQYXJlbnRTdHlsZSI6bnVsbH0sIkF1dG9TaXplIjowLCJGb3JlZ3JvdW5kIjp7IiRpZCI6IjMzNyIsIkNvbG9yIjp7IiRpZCI6IjMzOCIsIkEiOjI1NSwiUiI6NjgsIkciOjg0LCJCIjoxMDZ9fSwiTWF4V2lkdGgiOjIwMC4wLCJNYXhIZWlnaHQiOiJJbmZpbml0eSIsIlNtYXJ0Rm9yZWdyb3VuZElzQWN0aXZlIjpmYWxzZSwiSG9yaXpvbnRhbEFsaWdubWVudCI6MiwiVmVydGljYWxBbGlnbm1lbnQiOjAsIlNtYXJ0Rm9yZWdyb3VuZCI6bnVsbCwiQmFja2dyb3VuZEZpbGxUeXBlIjowLCJNYXJnaW4iOnsiJGlkIjoiMzM5IiwiVG9wIjowLCJMZWZ0IjowLCJSaWdodCI6MCwiQm90dG9tIjowfSwiUGFkZGluZyI6eyIkaWQiOiIzNDAiLCJUb3AiOjAsIkxlZnQiOjAsIlJpZ2h0IjowLCJCb3R0b20iOjB9LCJCYWNrZ3JvdW5kIjp7IiRpZCI6IjM0MSIsIkNvbG9yIjp7IiRpZCI6IjM0MiIsIkEiOjAsIlIiOjI1NSwiRyI6MjU1LCJCIjoyNTV9fSwiSXNWaXNpYmxlIjp0cnVlLCJXaWR0aCI6MC4wLCJIZWlnaHQiOjAuMCwiQm9yZGVyU3R5bGUiOnsiJGlkIjoiMzQzIiwiTGluZUNvbG9yIjpudWxsLCJMaW5lV2VpZ2h0IjowLjAsIkxpbmVUeXBlIjowLCJQYXJlbnRTdHlsZSI6bnVsbH0sIlBhcmVudFN0eWxlIjpudWxsfSwiRGF0ZUZvcm1hdCI6eyIkaWQiOiIzNDQiLCJGb3JtYXRTdHJpbmciOiJNTU0gZCIsIlNlcGFyYXRvciI6Ii8iLCJVc2VJbnRlcm5hdGlvbmFsRGF0ZUZvcm1hdCI6ZmFsc2UsIkRhdGVJc1Zpc2libGUiOnRydWUsIlRpbWVJc1Zpc2libGUiOmZhbHNlLCJIb3VyRGlnaXRzIjoxLCJBbVBtRGVzaWduYXRvciI6MiwiVHJpbTAwTWludXRlcyI6ZmFsc2UsIkxhc3RLbm93blZpc2liaWxpdHlTdGF0ZSI6bnVsbH0sIldlZWtOdW1iZXJpbmciOnsiJGlkIjoiMzQ1IiwiRm9ybWF0IjowLCJJc1Zpc2libGUiOmZhbHNlLCJMYXN0S25vd25WaXNpYmlsaXR5U3RhdGUiOmZhbHNlfSwiSXNWaXNpYmxlIjpmYWxzZSwiUGFyZW50U3R5bGUiOm51bGx9LCJJbmRleCI6NSwiU21hcnREdXJhdGlvbkFjdGl2YXRlZCI6ZmFsc2UsIkRhdGVGb3JtYXQiOnsiJHJlZiI6IjM0NCJ9LCJXZWVrTnVtYmVyaW5nIjp7IiRpZCI6IjM0NiIsIkZvcm1hdCI6MCwiSXNWaXNpYmxlIjpmYWxzZSwiTGFzdEtub3duVmlzaWJpbGl0eVN0YXRlIjpmYWxzZX0sIklkIjoiY2Y3NGUwMWQtOTNiZS00NWJhLWI5OGMtNWZhOWJhYzk3NGUyIiwiSW1wb3J0SWQiOm51bGwsIlRpdGxlIjoiRFNSQiIsIk5vdGUiOm51bGwsIkh5cGVybGluayI6eyIkaWQiOiIzNDciLCJBZGRyZXNzIjpudWxsLCJTdWJBZGRyZXNzIjpudWxsfSwiSXNDaGFuZ2VkIjpmYWxzZSwiSXNOZXciOmZhbHNlfX0seyIkaWQiOiIzNDgiLCJfYXR0YWNoZWRNaWxlc3RvbmVzIjpbXSwiVGFza0RlZmluaXRpb24iOnsiJGlkIjoiMzQ5IiwiR3JvdXBOYW1lIjpudWxsLCJTdGFydERhdGUiOiIyMDE5LTEyLTI3VDAwOjAwOjAwIiwiRW5kRGF0ZSI6IjIwMjAtMDMtMDVUMjM6NTk6MDAiLCJQZXJjZW50YWdlQ29tcGxldGUiOm51bGwsIlN0eWxlIjp7IiRpZCI6IjM1MCIsIlNoYXBlIjoxLCJTaGFwZVRoaWNrbmVzcyI6MCwiRHVyYXRpb25Gb3JtYXQiOjAsIkluY2x1ZGVOb25Xb3JraW5nRGF5c0luRHVyYXRpb24iOmZhbHNlLCJQZXJjZW50YWdlQ29tcGxldGVTdHlsZSI6eyIkaWQiOiIzNTEiLCJGb250U2V0dGluZ3MiOnsiJGlkIjoiMzUyIiwiRm9udFNpemUiOjEwLCJGb250TmFtZSI6IkNhbGlicmkiLCJJc0JvbGQiOmZhbHNlLCJJc0l0YWxpYyI6ZmFsc2UsIklzVW5kZXJsaW5lZCI6ZmFsc2UsIlBhcmVudFN0eWxlIjpudWxsfSwiQXV0b1NpemUiOjAsIkZvcmVncm91bmQiOnsiJHJlZiI6Ijg2In0sIk1heFdpZHRoIjoyMDAuMCwiTWF4SGVpZ2h0IjoiSW5maW5pdHkiLCJTbWFydEZvcmVncm91bmRJc0FjdGl2ZSI6ZmFsc2UsIkhvcml6b250YWxBbGlnbm1lbnQiOjAsIlZlcnRpY2FsQWxpZ25tZW50IjowLCJTbWFydEZvcmVncm91bmQiOm51bGwsIkJhY2tncm91bmRGaWxsVHlwZSI6MCwiTWFyZ2luIjp7IiRpZCI6IjM1MyIsIlRvcCI6MCwiTGVmdCI6MCwiUmlnaHQiOjAsIkJvdHRvbSI6MH0sIlBhZGRpbmciOnsiJGlkIjoiMzU0IiwiVG9wIjowLCJMZWZ0IjowLCJSaWdodCI6MCwiQm90dG9tIjowfSwiQmFja2dyb3VuZCI6eyIkaWQiOiIzNTUiLCJDb2xvciI6eyIkaWQiOiIzNTYiLCJBIjo4OSwiUiI6MCwiRyI6MCwiQiI6MH19LCJJc1Zpc2libGUiOnRydWUsIldpZHRoIjowLjAsIkhlaWdodCI6MC4wLCJCb3JkZXJTdHlsZSI6eyIkaWQiOiIzNTciLCJMaW5lQ29sb3IiOm51bGwsIkxpbmVXZWlnaHQiOjAuMCwiTGluZVR5cGUiOjAsIlBhcmVudFN0eWxlIjpudWxsfSwiUGFyZW50U3R5bGUiOm51bGx9LCJEdXJhdGlvblN0eWxlIjp7IiRpZCI6IjM1OCIsIkZvbnRTZXR0aW5ncyI6eyIkaWQiOiIzNTkiLCJGb250U2l6ZSI6MTAsIkZvbnROYW1lIjoiQ2FsaWJyaSIsIklzQm9sZCI6ZmFsc2UsIklzSXRhbGljIjpmYWxzZSwiSXNVbmRlcmxpbmVkIjpmYWxzZSwiUGFyZW50U3R5bGUiOm51bGx9LCJBdXRvU2l6ZSI6MCwiRm9yZWdyb3VuZCI6eyIkaWQiOiIzNjAiLCJDb2xvciI6eyIkaWQiOiIzNjEiLCJBIjoyNTUsIlIiOjIzNywiRyI6MTI1LCJCIjo0OX19LCJNYXhXaWR0aCI6MjAwLjAsIk1heEhlaWdodCI6IkluZmluaXR5IiwiU21hcnRGb3JlZ3JvdW5kSXNBY3RpdmUiOmZhbHNlLCJIb3Jpem9udGFsQWxpZ25tZW50IjowLCJWZXJ0aWNhbEFsaWdubWVudCI6MCwiU21hcnRGb3JlZ3JvdW5kIjpudWxsLCJCYWNrZ3JvdW5kRmlsbFR5cGUiOjAsIk1hcmdpbiI6eyIkaWQiOiIzNjIiLCJUb3AiOjAsIkxlZnQiOjAsIlJpZ2h0IjowLCJCb3R0b20iOjB9LCJQYWRkaW5nIjp7IiRpZCI6IjM2MyIsIlRvcCI6MCwiTGVmdCI6MCwiUmlnaHQiOjAsIkJvdHRvbSI6MH0sIkJhY2tncm91bmQiOnsiJGlkIjoiMzY0IiwiQ29sb3IiOnsiJHJlZiI6IjM1NiJ9fSwiSXNWaXNpYmxlIjp0cnVlLCJXaWR0aCI6MC4wLCJIZWlnaHQiOjAuMCwiQm9yZGVyU3R5bGUiOnsiJGlkIjoiMzY1IiwiTGluZUNvbG9yIjpudWxsLCJMaW5lV2VpZ2h0IjowLjAsIkxpbmVUeXBlIjowLCJQYXJlbnRTdHlsZSI6bnVsbH0sIlBhcmVudFN0eWxlIjpudWxsfSwiSG9yaXpvbnRhbENvbm5lY3RvclN0eWxlIjp7IiRpZCI6IjM2NiIsIkxpbmVDb2xvciI6eyIkaWQiOiIzNjciLCIkdHlwZSI6Ik5MUkUuQ29tbW9uLkRvbS5Tb2xpZENvbG9yQnJ1c2gsIE5MUkUuQ29tbW9uIiwiQ29sb3IiOnsiJGlkIjoiMzY4IiwiQSI6MjU1LCJSIjoyMDQsIkciOjIwNCwiQiI6MjA0fX0sIkxpbmVXZWlnaHQiOjEuMCwiTGluZVR5cGUiOjAsIlBhcmVudFN0eWxlIjpudWxsfSwiVmVydGljYWxDb25uZWN0b3JTdHlsZSI6eyIkaWQiOiIzNjkiLCJMaW5lQ29sb3IiOnsiJGlkIjoiMzcwIiwiJHR5cGUiOiJOTFJFLkNvbW1vbi5Eb20uU29saWRDb2xvckJydXNoLCBOTFJFLkNvbW1vbiIsIkNvbG9yIjp7IiRpZCI6IjM3MSIsIkEiOjI1NSwiUiI6MjA0LCJHIjoyMDQsIkIiOjIwNH19LCJMaW5lV2VpZ2h0IjowLjAsIkxpbmVUeXBlIjowLCJQYXJlbnRTdHlsZSI6bnVsbH0sIk1hcmdpbiI6bnVsbCwiU3RhcnREYXRlUG9zaXRpb24iOjMsIkVuZERhdGVQb3NpdGlvbiI6MywiRGF0ZUlzVmlzaWJsZSI6dHJ1ZSwiVGl0bGVQb3NpdGlvbiI6MiwiRHVyYXRpb25Qb3NpdGlvbiI6NiwiUGVyY2VudGFnZUNvbXBsZXRlZFBvc2l0aW9uIjo2LCJTcGFjaW5nIjozLCJJc0JlbG93VGltZWJhbmQiOnRydWUsIlBlcmNlbnRhZ2VDb21wbGV0ZVNoYXBlT3BhY2l0eSI6MzUsIlNoYXBlU3R5bGUiOnsiJGlkIjoiMzcyIiwiTWFyZ2luIjp7IiRpZCI6IjM3MyIsIlRvcCI6MCwiTGVmdCI6NCwiUmlnaHQiOjQsIkJvdHRvbSI6MH0sIlBhZGRpbmciOnsiJGlkIjoiMzc0IiwiVG9wIjowLCJMZWZ0IjowLCJSaWdodCI6MCwiQm90dG9tIjowfSwiQmFja2dyb3VuZCI6eyIkaWQiOiIzNzUiLCJDb2xvciI6eyIkaWQiOiIzNzYiLCJBIjoyNTUsIlIiOjAsIkciOjExNCwiQiI6MTg4fX0sIklzVmlzaWJsZSI6dHJ1ZSwiV2lkdGgiOjAuMCwiSGVpZ2h0IjoxMC4wLCJCb3JkZXJTdHlsZSI6eyIkaWQiOiIzNzciLCJMaW5lQ29sb3IiOnsiJGlkIjoiMzc4IiwiJHR5cGUiOiJOTFJFLkNvbW1vbi5Eb20uU29saWRDb2xvckJydXNoLCBOTFJFLkNvbW1vbiIsIkNvbG9yIjp7IiRpZCI6IjM3OSIsIkEiOjI1NSwiUiI6MjU1LCJHIjowLCJCIjowfX0sIkxpbmVXZWlnaHQiOjAuMCwiTGluZVR5cGUiOjAsIlBhcmVudFN0eWxlIjpudWxsfSwiUGFyZW50U3R5bGUiOm51bGx9LCJUaXRsZVN0eWxlIjp7IiRpZCI6IjM4MCIsIkZvbnRTZXR0aW5ncyI6eyIkaWQiOiIzODEiLCJGb250U2l6ZSI6MTEsIkZvbnROYW1lIjoiQ2FsaWJyaSIsIklzQm9sZCI6dHJ1ZSwiSXNJdGFsaWMiOmZhbHNlLCJJc1VuZGVybGluZWQiOmZhbHNlLCJQYXJlbnRTdHlsZSI6bnVsbH0sIkF1dG9TaXplIjowLCJGb3JlZ3JvdW5kIjp7IiRpZCI6IjM4MiIsIkNvbG9yIjp7IiRpZCI6IjM4MyIsIkEiOjI1NSwiUiI6MCwiRyI6MCwiQiI6MH19LCJNYXhXaWR0aCI6OTYwLjAsIk1heEhlaWdodCI6IkluZmluaXR5IiwiU21hcnRGb3JlZ3JvdW5kSXNBY3RpdmUiOmZhbHNlLCJIb3Jpem9udGFsQWxpZ25tZW50IjoxLCJWZXJ0aWNhbEFsaWdubWVudCI6MCwiU21hcnRGb3JlZ3JvdW5kIjpudWxsLCJCYWNrZ3JvdW5kRmlsbFR5cGUiOjAsIk1hcmdpbiI6eyIkaWQiOiIzODQiLCJUb3AiOjAsIkxlZnQiOjAsIlJpZ2h0IjowLCJCb3R0b20iOjB9LCJQYWRkaW5nIjp7IiRpZCI6IjM4NSIsIlRvcCI6MCwiTGVmdCI6MCwiUmlnaHQiOjAsIkJvdHRvbSI6MH0sIkJhY2tncm91bmQiOnsiJGlkIjoiMzg2IiwiQ29sb3IiOnsiJGlkIjoiMzg3IiwiQSI6MCwiUiI6MjU1LCJHIjoyNTUsIkIiOjI1NX19LCJJc1Zpc2libGUiOnRydWUsIldpZHRoIjowLjAsIkhlaWdodCI6MC4wLCJCb3JkZXJTdHlsZSI6eyIkaWQiOiIzODgiLCJMaW5lQ29sb3IiOm51bGwsIkxpbmVXZWlnaHQiOjAuMCwiTGluZVR5cGUiOjAsIlBhcmVudFN0eWxlIjpudWxsfSwiUGFyZW50U3R5bGUiOm51bGx9LCJEYXRlU3R5bGUiOnsiJGlkIjoiMzg5IiwiRm9udFNldHRpbmdzIjp7IiRpZCI6IjM5MCIsIkZvbnRTaXplIjoxMCwiRm9udE5hbWUiOiJDYWxpYnJpIiwiSXNCb2xkIjpmYWxzZSwiSXNJdGFsaWMiOmZhbHNlLCJJc1VuZGVybGluZWQiOmZhbHNlLCJQYXJlbnRTdHlsZSI6bnVsbH0sIkF1dG9TaXplIjowLCJGb3JlZ3JvdW5kIjp7IiRpZCI6IjM5MSIsIkNvbG9yIjp7IiRpZCI6IjM5MiIsIkEiOjI1NSwiUiI6NjgsIkciOjg0LCJCIjoxMDZ9fSwiTWF4V2lkdGgiOjIwMC4wLCJNYXhIZWlnaHQiOiJJbmZpbml0eSIsIlNtYXJ0Rm9yZWdyb3VuZElzQWN0aXZlIjpmYWxzZSwiSG9yaXpvbnRhbEFsaWdubWVudCI6MiwiVmVydGljYWxBbGlnbm1lbnQiOjAsIlNtYXJ0Rm9yZWdyb3VuZCI6bnVsbCwiQmFja2dyb3VuZEZpbGxUeXBlIjowLCJNYXJnaW4iOnsiJGlkIjoiMzkzIiwiVG9wIjowLCJMZWZ0IjowLCJSaWdodCI6MCwiQm90dG9tIjowfSwiUGFkZGluZyI6eyIkaWQiOiIzOTQiLCJUb3AiOjAsIkxlZnQiOjAsIlJpZ2h0IjowLCJCb3R0b20iOjB9LCJCYWNrZ3JvdW5kIjp7IiRpZCI6IjM5NSIsIkNvbG9yIjp7IiRpZCI6IjM5NiIsIkEiOjAsIlIiOjI1NSwiRyI6MjU1LCJCIjoyNTV9fSwiSXNWaXNpYmxlIjp0cnVlLCJXaWR0aCI6MC4wLCJIZWlnaHQiOjAuMCwiQm9yZGVyU3R5bGUiOnsiJGlkIjoiMzk3IiwiTGluZUNvbG9yIjpudWxsLCJMaW5lV2VpZ2h0IjowLjAsIkxpbmVUeXBlIjowLCJQYXJlbnRTdHlsZSI6bnVsbH0sIlBhcmVudFN0eWxlIjpudWxsfSwiRGF0ZUZvcm1hdCI6eyIkaWQiOiIzOTgiLCJGb3JtYXRTdHJpbmciOiJNTU0gZCIsIlNlcGFyYXRvciI6Ii8iLCJVc2VJbnRlcm5hdGlvbmFsRGF0ZUZvcm1hdCI6ZmFsc2UsIkRhdGVJc1Zpc2libGUiOnRydWUsIlRpbWVJc1Zpc2libGUiOmZhbHNlLCJIb3VyRGlnaXRzIjoxLCJBbVBtRGVzaWduYXRvciI6MiwiVHJpbTAwTWludXRlcyI6ZmFsc2UsIkxhc3RLbm93blZpc2liaWxpdHlTdGF0ZSI6bnVsbH0sIldlZWtOdW1iZXJpbmciOnsiJGlkIjoiMzk5IiwiRm9ybWF0IjowLCJJc1Zpc2libGUiOmZhbHNlLCJMYXN0S25vd25WaXNpYmlsaXR5U3RhdGUiOmZhbHNlfSwiSXNWaXNpYmxlIjpmYWxzZSwiUGFyZW50U3R5bGUiOm51bGx9LCJJbmRleCI6NiwiU21hcnREdXJhdGlvbkFjdGl2YXRlZCI6ZmFsc2UsIkRhdGVGb3JtYXQiOnsiJHJlZiI6IjM5OCJ9LCJXZWVrTnVtYmVyaW5nIjp7IiRpZCI6IjQwMCIsIkZvcm1hdCI6MCwiSXNWaXNpYmxlIjpmYWxzZSwiTGFzdEtub3duVmlzaWJpbGl0eVN0YXRlIjpmYWxzZX0sIklkIjoiMjQ1MTk3YTMtZWYzYi00ZmUyLThiZWMtNmI4ZTU5YTUzMmE0IiwiSW1wb3J0SWQiOm51bGwsIlRpdGxlIjoiSFNBIiwiTm90ZSI6bnVsbCwiSHlwZXJsaW5rIjp7IiRpZCI6IjQwMSIsIkFkZHJlc3MiOm51bGwsIlN1YkFkZHJlc3MiOm51bGx9LCJJc0NoYW5nZWQiOmZhbHNlLCJJc05ldyI6ZmFsc2V9fV0sIk1pbGVzdG9uZXMiOltdfSx7IiRpZCI6IjQwMiIsIklkIjoiMzFlOGYwMDgtYTQ4OC00NDcwLTljODItMDBiZWU0Yzg5M2U0IiwiSW5kZXgiOjcsIkhlYWRlclRleHQiOiJVZ2FuZGEiLCJTdHlsZSI6eyIkaWQiOiI0MDMiLCJIZWFkZXJTdHlsZSI6eyIkaWQiOiI0MDQiLCJUZXh0U3R5bGUiOnsiJGlkIjoiNDA1IiwiRm9udFNldHRpbmdzIjp7IiRpZCI6IjQwNiIsIkZvbnRTaXplIjoxMiwiRm9udE5hbWUiOiJDYWxpYnJpIiwiSXNCb2xkIjpmYWxzZSwiSXNJdGFsaWMiOmZhbHNlLCJJc1VuZGVybGluZWQiOmZhbHNlLCJQYXJlbnRTdHlsZSI6bnVsbH0sIkF1dG9TaXplIjowLCJGb3JlZ3JvdW5kIjp7IiRpZCI6IjQwNyIsIkNvbG9yIjp7IiRpZCI6IjQwOCIsIkEiOjI1NSwiUiI6MjEsIkciOjM3LCJCIjo2Nn19LCJNYXhXaWR0aCI6MC4wLCJNYXhIZWlnaHQiOjAuMCwiU21hcnRGb3JlZ3JvdW5kSXNBY3RpdmUiOmZhbHNlLCJIb3Jpem9udGFsQWxpZ25tZW50IjowLCJWZXJ0aWNhbEFsaWdubWVudCI6MCwiU21hcnRGb3JlZ3JvdW5kIjpudWxsLCJCYWNrZ3JvdW5kRmlsbFR5cGUiOjAsIk1hcmdpbiI6eyIkcmVmIjoiMTQyIn0sIlBhZGRpbmciOnsiJHJlZiI6IjE0MyJ9LCJCYWNrZ3JvdW5kIjpudWxsLCJJc1Zpc2libGUiOmZhbHNlLCJXaWR0aCI6MC4wLCJIZWlnaHQiOjAuMCwiQm9yZGVyU3R5bGUiOm51bGwsIlBhcmVudFN0eWxlIjpudWxsfSwiUmVjdGFuZ2xlU3R5bGUiOnsiJGlkIjoiNDA5IiwiTWFyZ2luIjp7IiRyZWYiOiIxNDUifSwiUGFkZGluZyI6eyIkcmVmIjoiMTQ2In0sIkJhY2tncm91bmQiOnsiJGlkIjoiNDEwIiwiQ29sb3IiOnsiJGlkIjoiNDExIiwiQSI6MTI3LCJSIjo2OCwiRyI6MTE0LCJCIjoxOTZ9fSwiSXNWaXNpYmxlIjpmYWxzZSwiV2lkdGgiOjAuMCwiSGVpZ2h0IjowLjAsIkJvcmRlclN0eWxlIjp7IiRpZCI6IjQxMiIsIkxpbmVDb2xvciI6eyIkaWQiOiI0MTMiLCIkdHlwZSI6Ik5MUkUuQ29tbW9uLkRvbS5Tb2xpZENvbG9yQnJ1c2gsIE5MUkUuQ29tbW9uIiwiQ29sb3IiOnsiJGlkIjoiNDE0IiwiQSI6MjU1LCJSIjoyMSwiRyI6MzcsIkIiOjY2fX0sIkxpbmVXZWlnaHQiOjAuMCwiTGluZVR5cGUiOjAsIlBhcmVudFN0eWxlIjpudWxsfSwiUGFyZW50U3R5bGUiOm51bGx9LCJNYXJnaW4iOnsiJHJlZiI6IjE1MiJ9LCJQYWRkaW5nIjp7IiRyZWYiOiIxNTMifSwiQmFja2dyb3VuZCI6bnVsbCwiSXNWaXNpYmxlIjp0cnVlLCJXaWR0aCI6MC4wLCJIZWlnaHQiOjAuMCwiQm9yZGVyU3R5bGUiOm51bGwsIlBhcmVudFN0eWxlIjpudWxsfSwiQmFja2dyb3VuZFN0eWxlIjp7IiRpZCI6IjQxNSIsIk1hcmdpbiI6eyIkcmVmIjoiMTU1In0sIlBhZGRpbmciOnsiJHJlZiI6IjE1NiJ9LCJCYWNrZ3JvdW5kIjp7IiRpZCI6IjQxNiIsIkNvbG9yIjp7IiRpZCI6IjQxNyIsIkEiOjM4LCJSIjo2OCwiRyI6MTE0LCJCIjoxOTZ9fSwiSXNWaXNpYmxlIjp0cnVlLCJXaWR0aCI6MC4wLCJIZWlnaHQiOjAuMCwiQm9yZGVyU3R5bGUiOnsiJGlkIjoiNDE4IiwiTGluZUNvbG9yIjp7IiRpZCI6IjQxOSIsIiR0eXBlIjoiTkxSRS5Db21tb24uRG9tLlNvbGlkQ29sb3JCcnVzaCwgTkxSRS5Db21tb24iLCJDb2xvciI6eyIkaWQiOiI0MjAiLCJBIjoyNTUsIlIiOjIxLCJHIjozNywiQiI6NjZ9fSwiTGluZVdlaWdodCI6MC4wLCJMaW5lVHlwZSI6MCwiUGFyZW50U3R5bGUiOm51bGx9LCJQYXJlbnRTdHlsZSI6bnVsbH0sIklzQWJvdmVUaW1lYmFuZCI6ZmFsc2UsIk1hcmdpbiI6eyIkcmVmIjoiMTYyIn0sIlBhZGRpbmciOnsiJHJlZiI6IjE2MyJ9LCJJc1Zpc2libGUiOnRydWUsIldpZHRoIjowLjAsIkhlaWdodCI6MC4wLCJCb3JkZXJTdHlsZSI6bnVsbCwiUGFyZW50U3R5bGUiOm51bGx9LCJUYXNrcyI6W3siJGlkIjoiNDIxIiwiX2F0dGFjaGVkTWlsZXN0b25lcyI6W10sIlRhc2tEZWZpbml0aW9uIjp7IiRpZCI6IjQyMiIsIkdyb3VwTmFtZSI6IjA3YTM3Nzg2LTc4YzQtNDAxOC05NWI4LTAwNDY0NmY4YTlkNCIsIlN0YXJ0RGF0ZSI6IjIwMTktMTEtMjZUMDA6MDA6MDAiLCJFbmREYXRlIjoiMjAxOS0xMi0xM1QyMzo1OTowMCIsIlBlcmNlbnRhZ2VDb21wbGV0ZSI6bnVsbCwiU3R5bGUiOnsiJGlkIjoiNDIzIiwiU2hhcGUiOjEsIlNoYXBlVGhpY2tuZXNzIjowLCJEdXJhdGlvbkZvcm1hdCI6MCwiSW5jbHVkZU5vbldvcmtpbmdEYXlzSW5EdXJhdGlvbiI6ZmFsc2UsIlBlcmNlbnRhZ2VDb21wbGV0ZVN0eWxlIjp7IiRpZCI6IjQyNCIsIkZvbnRTZXR0aW5ncyI6eyIkaWQiOiI0MjUiLCJGb250U2l6ZSI6MTAsIkZvbnROYW1lIjoiQ2FsaWJyaSIsIklzQm9sZCI6ZmFsc2UsIklzSXRhbGljIjpmYWxzZSwiSXNVbmRlcmxpbmVkIjpmYWxzZSwiUGFyZW50U3R5bGUiOm51bGx9LCJBdXRvU2l6ZSI6MCwiRm9yZWdyb3VuZCI6eyIkcmVmIjoiODYifSwiTWF4V2lkdGgiOjIwMC4wLCJNYXhIZWlnaHQiOiJJbmZpbml0eSIsIlNtYXJ0Rm9yZWdyb3VuZElzQWN0aXZlIjpmYWxzZSwiSG9yaXpvbnRhbEFsaWdubWVudCI6MCwiVmVydGljYWxBbGlnbm1lbnQiOjAsIlNtYXJ0Rm9yZWdyb3VuZCI6bnVsbCwiQmFja2dyb3VuZEZpbGxUeXBlIjowLCJNYXJnaW4iOnsiJHJlZiI6Ijg4In0sIlBhZGRpbmciOnsiJHJlZiI6Ijg5In0sIkJhY2tncm91bmQiOnsiJHJlZiI6IjkwIn0sIklzVmlzaWJsZSI6dHJ1ZSwiV2lkdGgiOjAuMCwiSGVpZ2h0IjowLjAsIkJvcmRlclN0eWxlIjp7IiRpZCI6IjQyNiIsIkxpbmVDb2xvciI6bnVsbCwiTGluZVdlaWdodCI6MC4wLCJMaW5lVHlwZSI6MCwiUGFyZW50U3R5bGUiOm51bGx9LCJQYXJlbnRTdHlsZSI6bnVsbH0sIkR1cmF0aW9uU3R5bGUiOnsiJGlkIjoiNDI3IiwiRm9udFNldHRpbmdzIjp7IiRpZCI6IjQyOCIsIkZvbnRTaXplIjoxMCwiRm9udE5hbWUiOiJDYWxpYnJpIiwiSXNCb2xkIjpmYWxzZSwiSXNJdGFsaWMiOmZhbHNlLCJJc1VuZGVybGluZWQiOmZhbHNlLCJQYXJlbnRTdHlsZSI6bnVsbH0sIkF1dG9TaXplIjowLCJGb3JlZ3JvdW5kIjp7IiRyZWYiOiI5MyJ9LCJNYXhXaWR0aCI6MjAwLjAsIk1heEhlaWdodCI6IkluZmluaXR5IiwiU21hcnRGb3JlZ3JvdW5kSXNBY3RpdmUiOmZhbHNlLCJIb3Jpem9udGFsQWxpZ25tZW50IjowLCJWZXJ0aWNhbEFsaWdubWVudCI6MCwiU21hcnRGb3JlZ3JvdW5kIjpudWxsLCJCYWNrZ3JvdW5kRmlsbFR5cGUiOjAsIk1hcmdpbiI6eyIkcmVmIjoiOTUifSwiUGFkZGluZyI6eyIkcmVmIjoiOTYifSwiQmFja2dyb3VuZCI6eyIkcmVmIjoiOTcifSwiSXNWaXNpYmxlIjp0cnVlLCJXaWR0aCI6MC4wLCJIZWlnaHQiOjAuMCwiQm9yZGVyU3R5bGUiOnsiJGlkIjoiNDI5IiwiTGluZUNvbG9yIjpudWxsLCJMaW5lV2VpZ2h0IjowLjAsIkxpbmVUeXBlIjowLCJQYXJlbnRTdHlsZSI6bnVsbH0sIlBhcmVudFN0eWxlIjpudWxsfSwiSG9yaXpvbnRhbENvbm5lY3RvclN0eWxlIjp7IiRpZCI6IjQzMCIsIkxpbmVDb2xvciI6eyIkcmVmIjoiOTkifSwiTGluZVdlaWdodCI6MS4wLCJMaW5lVHlwZSI6MCwiUGFyZW50U3R5bGUiOm51bGx9LCJWZXJ0aWNhbENvbm5lY3RvclN0eWxlIjp7IiRpZCI6IjQzMSIsIkxpbmVDb2xvciI6eyIkcmVmIjoiMTAyIn0sIkxpbmVXZWlnaHQiOjAuMCwiTGluZVR5cGUiOjAsIlBhcmVudFN0eWxlIjpudWxsfSwiTWFyZ2luIjpudWxsLCJTdGFydERhdGVQb3NpdGlvbiI6MSwiRW5kRGF0ZVBvc2l0aW9uIjoxLCJEYXRlSXNWaXNpYmxlIjp0cnVlLCJUaXRsZVBvc2l0aW9uIjoyLCJEdXJhdGlvblBvc2l0aW9uIjo2LCJQZXJjZW50YWdlQ29tcGxldGVkUG9zaXRpb24iOjYsIlNwYWNpbmciOjMsIklzQmVsb3dUaW1lYmFuZCI6dHJ1ZSwiUGVyY2VudGFnZUNvbXBsZXRlU2hhcGVPcGFjaXR5IjozNSwiU2hhcGVTdHlsZSI6eyIkaWQiOiI0MzIiLCJNYXJnaW4iOnsiJHJlZiI6IjEwNSJ9LCJQYWRkaW5nIjp7IiRyZWYiOiIxMDYifSwiQmFja2dyb3VuZCI6eyIkaWQiOiI0MzMiLCJDb2xvciI6eyIkaWQiOiI0MzQiLCJBIjoyNTUsIlIiOjIzNywiRyI6MTI1LCJCIjo0OX19LCJJc1Zpc2libGUiOnRydWUsIldpZHRoIjowLjAsIkhlaWdodCI6MTAuMCwiQm9yZGVyU3R5bGUiOnsiJGlkIjoiNDM1IiwiTGluZUNvbG9yIjp7IiRpZCI6IjQzNiIsIiR0eXBlIjoiTkxSRS5Db21tb24uRG9tLlNvbGlkQ29sb3JCcnVzaCwgTkxSRS5Db21tb24iLCJDb2xvciI6eyIkaWQiOiI0MzciLCJBIjoyNTUsIlIiOjI1NSwiRyI6MCwiQiI6MH19LCJMaW5lV2VpZ2h0IjowLjAsIkxpbmVUeXBlIjowLCJQYXJlbnRTdHlsZSI6bnVsbH0sIlBhcmVudFN0eWxlIjpudWxsfSwiVGl0bGVTdHlsZSI6eyIkaWQiOiI0MzgiLCJGb250U2V0dGluZ3MiOnsiJGlkIjoiNDM5IiwiRm9udFNpemUiOjExLCJGb250TmFtZSI6IkNhbGlicmkiLCJJc0JvbGQiOnRydWUsIklzSXRhbGljIjpmYWxzZSwiSXNVbmRlcmxpbmVkIjpmYWxzZSwiUGFyZW50U3R5bGUiOm51bGx9LCJBdXRvU2l6ZSI6MCwiRm9yZWdyb3VuZCI6eyIkaWQiOiI0NDAiLCJDb2xvciI6eyIkaWQiOiI0NDEiLCJBIjoyNTUsIlIiOjAsIkciOjAsIkIiOjB9fSwiTWF4V2lkdGgiOjcyMC4wLCJNYXhIZWlnaHQiOiJJbmZpbml0eSIsIlNtYXJ0Rm9yZWdyb3VuZElzQWN0aXZlIjpmYWxzZSwiSG9yaXpvbnRhbEFsaWdubWVudCI6MSwiVmVydGljYWxBbGlnbm1lbnQiOjAsIlNtYXJ0Rm9yZWdyb3VuZCI6bnVsbCwiQmFja2dyb3VuZEZpbGxUeXBlIjowLCJNYXJnaW4iOnsiJHJlZiI6IjExNiJ9LCJQYWRkaW5nIjp7IiRyZWYiOiIxMTcifSwiQmFja2dyb3VuZCI6eyIkaWQiOiI0NDIiLCJDb2xvciI6eyIkaWQiOiI0NDMiLCJBIjowLCJSIjoyNTUsIkciOjI1NSwiQiI6MjU1fX0sIklzVmlzaWJsZSI6dHJ1ZSwiV2lkdGgiOjAuMCwiSGVpZ2h0IjowLjAsIkJvcmRlclN0eWxlIjp7IiRpZCI6IjQ0NCIsIkxpbmVDb2xvciI6bnVsbCwiTGluZVdlaWdodCI6MC4wLCJMaW5lVHlwZSI6MCwiUGFyZW50U3R5bGUiOm51bGx9LCJQYXJlbnRTdHlsZSI6bnVsbH0sIkRhdGVTdHlsZSI6eyIkaWQiOiI0NDUiLCJGb250U2V0dGluZ3MiOnsiJGlkIjoiNDQ2IiwiRm9udFNpemUiOjEwLCJGb250TmFtZSI6IkNhbGlicmkiLCJJc0JvbGQiOmZhbHNlLCJJc0l0YWxpYyI6ZmFsc2UsIklzVW5kZXJsaW5lZCI6ZmFsc2UsIlBhcmVudFN0eWxlIjpudWxsfSwiQXV0b1NpemUiOjAsIkZvcmVncm91bmQiOnsiJGlkIjoiNDQ3IiwiQ29sb3IiOnsiJGlkIjoiNDQ4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cmVmIjoiMTIzIn0sIlBhZGRpbmciOnsiJHJlZiI6IjEyNCJ9LCJCYWNrZ3JvdW5kIjp7IiRpZCI6IjQ0OSIsIkNvbG9yIjp7IiRpZCI6IjQ1MCIsIkEiOjAsIlIiOjI1NSwiRyI6MjU1LCJCIjoyNTV9fSwiSXNWaXNpYmxlIjp0cnVlLCJXaWR0aCI6MC4wLCJIZWlnaHQiOjAuMCwiQm9yZGVyU3R5bGUiOnsiJGlkIjoiNDUxIiwiTGluZUNvbG9yIjpudWxsLCJMaW5lV2VpZ2h0IjowLjAsIkxpbmVUeXBlIjowLCJQYXJlbnRTdHlsZSI6bnVsbH0sIlBhcmVudFN0eWxlIjpudWxsfSwiRGF0ZUZvcm1hdCI6eyIkaWQiOiI0NTIiLCJGb3JtYXRTdHJpbmciOiJNTU0gZCIsIlNlcGFyYXRvciI6Ii8iLCJVc2VJbnRlcm5hdGlvbmFsRGF0ZUZvcm1hdCI6ZmFsc2UsIkRhdGVJc1Zpc2libGUiOnRydWUsIlRpbWVJc1Zpc2libGUiOmZhbHNlLCJIb3VyRGlnaXRzIjoxLCJBbVBtRGVzaWduYXRvciI6MiwiVHJpbTAwTWludXRlcyI6ZmFsc2UsIkxhc3RLbm93blZpc2liaWxpdHlTdGF0ZSI6bnVsbH0sIldlZWtOdW1iZXJpbmciOnsiJGlkIjoiNDUzIiwiRm9ybWF0IjowLCJJc1Zpc2libGUiOmZhbHNlLCJMYXN0S25vd25WaXNpYmlsaXR5U3RhdGUiOmZhbHNlfSwiSXNWaXNpYmxlIjpmYWxzZSwiUGFyZW50U3R5bGUiOm51bGx9LCJJbmRleCI6OCwiU21hcnREdXJhdGlvbkFjdGl2YXRlZCI6ZmFsc2UsIkRhdGVGb3JtYXQiOnsiJHJlZiI6IjQ1MiJ9LCJXZWVrTnVtYmVyaW5nIjp7IiRpZCI6IjQ1NCIsIkZvcm1hdCI6MCwiSXNWaXNpYmxlIjpmYWxzZSwiTGFzdEtub3duVmlzaWJpbGl0eVN0YXRlIjpmYWxzZX0sIklkIjoiODE5NWVjY2MtYzk0OC00NThhLWEyOGEtNjdjMDVlNzVhY2MzIiwiSW1wb3J0SWQiOm51bGwsIlRpdGxlIjoiSVJCIiwiTm90ZSI6bnVsbCwiSHlwZXJsaW5rIjp7IiRpZCI6IjQ1NSIsIkFkZHJlc3MiOm51bGwsIlN1YkFkZHJlc3MiOm51bGx9LCJJc0NoYW5nZWQiOmZhbHNlLCJJc05ldyI6ZmFsc2V9fSx7IiRpZCI6IjQ1NiIsIl9hdHRhY2hlZE1pbGVzdG9uZXMiOltdLCJUYXNrRGVmaW5pdGlvbiI6eyIkaWQiOiI0NTciLCJHcm91cE5hbWUiOiIwN2EzNzc4Ni03OGM0LTQwMTgtOTViOC0wMDQ2NDZmOGE5ZDQiLCJTdGFydERhdGUiOiIyMDIwLTAxLTA4VDAwOjAwOjAwWiIsIkVuZERhdGUiOiIyMDIwLTAzLTAyVDIzOjU5OjAwWiIsIlBlcmNlbnRhZ2VDb21wbGV0ZSI6bnVsbCwiU3R5bGUiOnsiJGlkIjoiNDU4IiwiU2hhcGUiOjEsIlNoYXBlVGhpY2tuZXNzIjowLCJEdXJhdGlvbkZvcm1hdCI6MCwiSW5jbHVkZU5vbldvcmtpbmdEYXlzSW5EdXJhdGlvbiI6ZmFsc2UsIlBlcmNlbnRhZ2VDb21wbGV0ZVN0eWxlIjp7IiRpZCI6IjQ1OSIsIkZvbnRTZXR0aW5ncyI6eyIkaWQiOiI0NjAiLCJGb250U2l6ZSI6MTAsIkZvbnROYW1lIjoiQ2FsaWJyaSIsIklzQm9sZCI6ZmFsc2UsIklzSXRhbGljIjpmYWxzZSwiSXNVbmRlcmxpbmVkIjpmYWxzZSwiUGFyZW50U3R5bGUiOm51bGx9LCJBdXRvU2l6ZSI6MCwiRm9yZWdyb3VuZCI6eyIkcmVmIjoiODYifSwiTWF4V2lkdGgiOjIwMC4wLCJNYXhIZWlnaHQiOiJJbmZpbml0eSIsIlNtYXJ0Rm9yZWdyb3VuZElzQWN0aXZlIjpmYWxzZSwiSG9yaXpvbnRhbEFsaWdubWVudCI6MCwiVmVydGljYWxBbGlnbm1lbnQiOjAsIlNtYXJ0Rm9yZWdyb3VuZCI6bnVsbCwiQmFja2dyb3VuZEZpbGxUeXBlIjowLCJNYXJnaW4iOnsiJHJlZiI6Ijg4In0sIlBhZGRpbmciOnsiJHJlZiI6Ijg5In0sIkJhY2tncm91bmQiOnsiJHJlZiI6IjkwIn0sIklzVmlzaWJsZSI6dHJ1ZSwiV2lkdGgiOjAuMCwiSGVpZ2h0IjowLjAsIkJvcmRlclN0eWxlIjp7IiRpZCI6IjQ2MSIsIkxpbmVDb2xvciI6bnVsbCwiTGluZVdlaWdodCI6MC4wLCJMaW5lVHlwZSI6MCwiUGFyZW50U3R5bGUiOm51bGx9LCJQYXJlbnRTdHlsZSI6bnVsbH0sIkR1cmF0aW9uU3R5bGUiOnsiJGlkIjoiNDYyIiwiRm9udFNldHRpbmdzIjp7IiRpZCI6IjQ2MyIsIkZvbnRTaXplIjoxMCwiRm9udE5hbWUiOiJDYWxpYnJpIiwiSXNCb2xkIjpmYWxzZSwiSXNJdGFsaWMiOmZhbHNlLCJJc1VuZGVybGluZWQiOmZhbHNlLCJQYXJlbnRTdHlsZSI6bnVsbH0sIkF1dG9TaXplIjowLCJGb3JlZ3JvdW5kIjp7IiRyZWYiOiI5MyJ9LCJNYXhXaWR0aCI6MjAwLjAsIk1heEhlaWdodCI6IkluZmluaXR5IiwiU21hcnRGb3JlZ3JvdW5kSXNBY3RpdmUiOmZhbHNlLCJIb3Jpem9udGFsQWxpZ25tZW50IjowLCJWZXJ0aWNhbEFsaWdubWVudCI6MCwiU21hcnRGb3JlZ3JvdW5kIjpudWxsLCJCYWNrZ3JvdW5kRmlsbFR5cGUiOjAsIk1hcmdpbiI6eyIkcmVmIjoiOTUifSwiUGFkZGluZyI6eyIkcmVmIjoiOTYifSwiQmFja2dyb3VuZCI6eyIkcmVmIjoiOTcifSwiSXNWaXNpYmxlIjp0cnVlLCJXaWR0aCI6MC4wLCJIZWlnaHQiOjAuMCwiQm9yZGVyU3R5bGUiOnsiJGlkIjoiNDY0IiwiTGluZUNvbG9yIjpudWxsLCJMaW5lV2VpZ2h0IjowLjAsIkxpbmVUeXBlIjowLCJQYXJlbnRTdHlsZSI6bnVsbH0sIlBhcmVudFN0eWxlIjpudWxsfSwiSG9yaXpvbnRhbENvbm5lY3RvclN0eWxlIjp7IiRpZCI6IjQ2NSIsIkxpbmVDb2xvciI6eyIkcmVmIjoiOTkifSwiTGluZVdlaWdodCI6MS4wLCJMaW5lVHlwZSI6MCwiUGFyZW50U3R5bGUiOm51bGx9LCJWZXJ0aWNhbENvbm5lY3RvclN0eWxlIjp7IiRpZCI6IjQ2NiIsIkxpbmVDb2xvciI6eyIkcmVmIjoiMTAyIn0sIkxpbmVXZWlnaHQiOjAuMCwiTGluZVR5cGUiOjAsIlBhcmVudFN0eWxlIjpudWxsfSwiTWFyZ2luIjpudWxsLCJTdGFydERhdGVQb3NpdGlvbiI6MSwiRW5kRGF0ZVBvc2l0aW9uIjoxLCJEYXRlSXNWaXNpYmxlIjp0cnVlLCJUaXRsZVBvc2l0aW9uIjoyLCJEdXJhdGlvblBvc2l0aW9uIjo2LCJQZXJjZW50YWdlQ29tcGxldGVkUG9zaXRpb24iOjYsIlNwYWNpbmciOjMsIklzQmVsb3dUaW1lYmFuZCI6dHJ1ZSwiUGVyY2VudGFnZUNvbXBsZXRlU2hhcGVPcGFjaXR5IjozNSwiU2hhcGVTdHlsZSI6eyIkaWQiOiI0NjciLCJNYXJnaW4iOnsiJHJlZiI6IjEwNSJ9LCJQYWRkaW5nIjp7IiRyZWYiOiIxMDYifSwiQmFja2dyb3VuZCI6eyIkaWQiOiI0NjgiLCJDb2xvciI6eyIkaWQiOiI0NjkiLCJBIjoyNTUsIlIiOjI1NCwiRyI6MTg2LCJCIjoxMH19LCJJc1Zpc2libGUiOnRydWUsIldpZHRoIjowLjAsIkhlaWdodCI6MTAuMCwiQm9yZGVyU3R5bGUiOnsiJGlkIjoiNDcwIiwiTGluZUNvbG9yIjp7IiRyZWYiOiI0MzYifSwiTGluZVdlaWdodCI6MC4wLCJMaW5lVHlwZSI6MCwiUGFyZW50U3R5bGUiOm51bGx9LCJQYXJlbnRTdHlsZSI6bnVsbH0sIlRpdGxlU3R5bGUiOnsiJGlkIjoiNDcxIiwiRm9udFNldHRpbmdzIjp7IiRpZCI6IjQ3MiIsIkZvbnRTaXplIjoxMSwiRm9udE5hbWUiOiJDYWxpYnJpIiwiSXNCb2xkIjp0cnVlLCJJc0l0YWxpYyI6ZmFsc2UsIklzVW5kZXJsaW5lZCI6ZmFsc2UsIlBhcmVudFN0eWxlIjpudWxsfSwiQXV0b1NpemUiOjAsIkZvcmVncm91bmQiOnsiJGlkIjoiNDczIiwiQ29sb3IiOnsiJGlkIjoiNDc0IiwiQSI6MjU1LCJSIjowLCJHIjowLCJCIjowfX0sIk1heFdpZHRoIjo3MjAuMCwiTWF4SGVpZ2h0IjoiSW5maW5pdHkiLCJTbWFydEZvcmVncm91bmRJc0FjdGl2ZSI6ZmFsc2UsIkhvcml6b250YWxBbGlnbm1lbnQiOjEsIlZlcnRpY2FsQWxpZ25tZW50IjowLCJTbWFydEZvcmVncm91bmQiOm51bGwsIkJhY2tncm91bmRGaWxsVHlwZSI6MCwiTWFyZ2luIjp7IiRyZWYiOiIxMTYifSwiUGFkZGluZyI6eyIkcmVmIjoiMTE3In0sIkJhY2tncm91bmQiOnsiJGlkIjoiNDc1IiwiQ29sb3IiOnsiJGlkIjoiNDc2IiwiQSI6MCwiUiI6MjU1LCJHIjoyNTUsIkIiOjI1NX19LCJJc1Zpc2libGUiOnRydWUsIldpZHRoIjowLjAsIkhlaWdodCI6MC4wLCJCb3JkZXJTdHlsZSI6eyIkaWQiOiI0NzciLCJMaW5lQ29sb3IiOm51bGwsIkxpbmVXZWlnaHQiOjAuMCwiTGluZVR5cGUiOjAsIlBhcmVudFN0eWxlIjpudWxsfSwiUGFyZW50U3R5bGUiOm51bGx9LCJEYXRlU3R5bGUiOnsiJGlkIjoiNDc4IiwiRm9udFNldHRpbmdzIjp7IiRpZCI6IjQ3OSIsIkZvbnRTaXplIjoxMCwiRm9udE5hbWUiOiJDYWxpYnJpIiwiSXNCb2xkIjpmYWxzZSwiSXNJdGFsaWMiOmZhbHNlLCJJc1VuZGVybGluZWQiOmZhbHNlLCJQYXJlbnRTdHlsZSI6bnVsbH0sIkF1dG9TaXplIjowLCJGb3JlZ3JvdW5kIjp7IiRpZCI6IjQ4MCIsIkNvbG9yIjp7IiRpZCI6IjQ4MSIsIkEiOjI1NSwiUiI6NjgsIkciOjg0LCJCIjoxMDZ9fSwiTWF4V2lkdGgiOjIwMC4wLCJNYXhIZWlnaHQiOiJJbmZpbml0eSIsIlNtYXJ0Rm9yZWdyb3VuZElzQWN0aXZlIjpmYWxzZSwiSG9yaXpvbnRhbEFsaWdubWVudCI6MCwiVmVydGljYWxBbGlnbm1lbnQiOjAsIlNtYXJ0Rm9yZWdyb3VuZCI6bnVsbCwiQmFja2dyb3VuZEZpbGxUeXBlIjowLCJNYXJnaW4iOnsiJHJlZiI6IjEyMyJ9LCJQYWRkaW5nIjp7IiRyZWYiOiIxMjQifSwiQmFja2dyb3VuZCI6eyIkaWQiOiI0ODIiLCJDb2xvciI6eyIkaWQiOiI0ODMiLCJBIjowLCJSIjoyNTUsIkciOjI1NSwiQiI6MjU1fX0sIklzVmlzaWJsZSI6dHJ1ZSwiV2lkdGgiOjAuMCwiSGVpZ2h0IjowLjAsIkJvcmRlclN0eWxlIjp7IiRpZCI6IjQ4NCIsIkxpbmVDb2xvciI6bnVsbCwiTGluZVdlaWdodCI6MC4wLCJMaW5lVHlwZSI6MCwiUGFyZW50U3R5bGUiOm51bGx9LCJQYXJlbnRTdHlsZSI6bnVsbH0sIkRhdGVGb3JtYXQiOnsiJHJlZiI6IjQ1MiJ9LCJXZWVrTnVtYmVyaW5nIjp7IiRpZCI6IjQ4NSIsIkZvcm1hdCI6MCwiSXNWaXNpYmxlIjpmYWxzZSwiTGFzdEtub3duVmlzaWJpbGl0eVN0YXRlIjpmYWxzZX0sIklzVmlzaWJsZSI6ZmFsc2UsIlBhcmVudFN0eWxlIjpudWxsfSwiSW5kZXgiOjksIlNtYXJ0RHVyYXRpb25BY3RpdmF0ZWQiOmZhbHNlLCJEYXRlRm9ybWF0Ijp7IiRyZWYiOiI0NTIifSwiV2Vla051bWJlcmluZyI6eyIkaWQiOiI0ODYiLCJGb3JtYXQiOjAsIklzVmlzaWJsZSI6ZmFsc2UsIkxhc3RLbm93blZpc2liaWxpdHlTdGF0ZSI6ZmFsc2V9LCJJZCI6ImY1Y2UyYzVkLTdmOTYtNGVlZS1hZWIxLWVkNGEyNWI4NmU5ZSIsIkltcG9ydElkIjpudWxsLCJUaXRsZSI6IlVOQ1NUIiwiTm90ZSI6bnVsbCwiSHlwZXJsaW5rIjp7IiRpZCI6IjQ4NyIsIkFkZHJlc3MiOm51bGwsIlN1YkFkZHJlc3MiOm51bGx9LCJJc0NoYW5nZWQiOmZhbHNlLCJJc05ldyI6ZmFsc2V9fSx7IiRpZCI6IjQ4OCIsIl9hdHRhY2hlZE1pbGVzdG9uZXMiOltdLCJUYXNrRGVmaW5pdGlvbiI6eyIkaWQiOiI0ODkiLCJHcm91cE5hbWUiOiIwN2EzNzc4Ni03OGM0LTQwMTgtOTViOC0wMDQ2NDZmOGE5ZDQiLCJTdGFydERhdGUiOiIyMDIwLTAzLTEyVDIzOjU5OjAwWiIsIkVuZERhdGUiOiIyMDIwLTA4LTE0VDIzOjU5OjAwWiIsIlBlcmNlbnRhZ2VDb21wbGV0ZSI6bnVsbCwiU3R5bGUiOnsiJGlkIjoiNDkwIiwiU2hhcGUiOjEsIlNoYXBlVGhpY2tuZXNzIjowLCJEdXJhdGlvbkZvcm1hdCI6MCwiSW5jbHVkZU5vbldvcmtpbmdEYXlzSW5EdXJhdGlvbiI6ZmFsc2UsIlBlcmNlbnRhZ2VDb21wbGV0ZVN0eWxlIjp7IiRpZCI6IjQ5MSIsIkZvbnRTZXR0aW5ncyI6eyIkaWQiOiI0OTIiLCJGb250U2l6ZSI6MTAsIkZvbnROYW1lIjoiQ2FsaWJyaSIsIklzQm9sZCI6ZmFsc2UsIklzSXRhbGljIjpmYWxzZSwiSXNVbmRlcmxpbmVkIjpmYWxzZSwiUGFyZW50U3R5bGUiOm51bGx9LCJBdXRvU2l6ZSI6MCwiRm9yZWdyb3VuZCI6eyIkcmVmIjoiODYifSwiTWF4V2lkdGgiOjIwMC4wLCJNYXhIZWlnaHQiOiJJbmZpbml0eSIsIlNtYXJ0Rm9yZWdyb3VuZElzQWN0aXZlIjpmYWxzZSwiSG9yaXpvbnRhbEFsaWdubWVudCI6MCwiVmVydGljYWxBbGlnbm1lbnQiOjAsIlNtYXJ0Rm9yZWdyb3VuZCI6bnVsbCwiQmFja2dyb3VuZEZpbGxUeXBlIjowLCJNYXJnaW4iOnsiJHJlZiI6Ijg4In0sIlBhZGRpbmciOnsiJHJlZiI6Ijg5In0sIkJhY2tncm91bmQiOnsiJHJlZiI6IjkwIn0sIklzVmlzaWJsZSI6dHJ1ZSwiV2lkdGgiOjAuMCwiSGVpZ2h0IjowLjAsIkJvcmRlclN0eWxlIjp7IiRpZCI6IjQ5MyIsIkxpbmVDb2xvciI6bnVsbCwiTGluZVdlaWdodCI6MC4wLCJMaW5lVHlwZSI6MCwiUGFyZW50U3R5bGUiOm51bGx9LCJQYXJlbnRTdHlsZSI6bnVsbH0sIkR1cmF0aW9uU3R5bGUiOnsiJGlkIjoiNDk0IiwiRm9udFNldHRpbmdzIjp7IiRpZCI6IjQ5NSIsIkZvbnRTaXplIjoxMCwiRm9udE5hbWUiOiJDYWxpYnJpIiwiSXNCb2xkIjpmYWxzZSwiSXNJdGFsaWMiOmZhbHNlLCJJc1VuZGVybGluZWQiOmZhbHNlLCJQYXJlbnRTdHlsZSI6bnVsbH0sIkF1dG9TaXplIjowLCJGb3JlZ3JvdW5kIjp7IiRyZWYiOiI5MyJ9LCJNYXhXaWR0aCI6MjAwLjAsIk1heEhlaWdodCI6IkluZmluaXR5IiwiU21hcnRGb3JlZ3JvdW5kSXNBY3RpdmUiOmZhbHNlLCJIb3Jpem9udGFsQWxpZ25tZW50IjowLCJWZXJ0aWNhbEFsaWdubWVudCI6MCwiU21hcnRGb3JlZ3JvdW5kIjpudWxsLCJCYWNrZ3JvdW5kRmlsbFR5cGUiOjAsIk1hcmdpbiI6eyIkcmVmIjoiOTUifSwiUGFkZGluZyI6eyIkcmVmIjoiOTYifSwiQmFja2dyb3VuZCI6eyIkcmVmIjoiOTcifSwiSXNWaXNpYmxlIjp0cnVlLCJXaWR0aCI6MC4wLCJIZWlnaHQiOjAuMCwiQm9yZGVyU3R5bGUiOnsiJGlkIjoiNDk2IiwiTGluZUNvbG9yIjpudWxsLCJMaW5lV2VpZ2h0IjowLjAsIkxpbmVUeXBlIjowLCJQYXJlbnRTdHlsZSI6bnVsbH0sIlBhcmVudFN0eWxlIjpudWxsfSwiSG9yaXpvbnRhbENvbm5lY3RvclN0eWxlIjp7IiRpZCI6IjQ5NyIsIkxpbmVDb2xvciI6eyIkcmVmIjoiOTkifSwiTGluZVdlaWdodCI6MS4wLCJMaW5lVHlwZSI6MCwiUGFyZW50U3R5bGUiOm51bGx9LCJWZXJ0aWNhbENvbm5lY3RvclN0eWxlIjp7IiRpZCI6IjQ5OCIsIkxpbmVDb2xvciI6eyIkcmVmIjoiMTAyIn0sIkxpbmVXZWlnaHQiOjAuMCwiTGluZVR5cGUiOjAsIlBhcmVudFN0eWxlIjpudWxsfSwiTWFyZ2luIjpudWxsLCJTdGFydERhdGVQb3NpdGlvbiI6MSwiRW5kRGF0ZVBvc2l0aW9uIjoxLCJEYXRlSXNWaXNpYmxlIjp0cnVlLCJUaXRsZVBvc2l0aW9uIjoyLCJEdXJhdGlvblBvc2l0aW9uIjo2LCJQZXJjZW50YWdlQ29tcGxldGVkUG9zaXRpb24iOjYsIlNwYWNpbmciOjMsIklzQmVsb3dUaW1lYmFuZCI6dHJ1ZSwiUGVyY2VudGFnZUNvbXBsZXRlU2hhcGVPcGFjaXR5IjozNSwiU2hhcGVTdHlsZSI6eyIkaWQiOiI0OTkiLCJNYXJnaW4iOnsiJHJlZiI6IjEwNSJ9LCJQYWRkaW5nIjp7IiRyZWYiOiIxMDYifSwiQmFja2dyb3VuZCI6eyIkaWQiOiI1MDAiLCJDb2xvciI6eyIkaWQiOiI1MDEiLCJBIjoyNTUsIlIiOjAsIkciOjExNCwiQiI6MTg4fX0sIklzVmlzaWJsZSI6dHJ1ZSwiV2lkdGgiOjAuMCwiSGVpZ2h0IjoxMC4wLCJCb3JkZXJTdHlsZSI6eyIkaWQiOiI1MDIiLCJMaW5lQ29sb3IiOnsiJGlkIjoiNTAzIiwiJHR5cGUiOiJOTFJFLkNvbW1vbi5Eb20uU29saWRDb2xvckJydXNoLCBOTFJFLkNvbW1vbiIsIkNvbG9yIjp7IiRpZCI6IjUwNCIsIkEiOjI1NSwiUiI6MjU1LCJHIjowLCJCIjowfX0sIkxpbmVXZWlnaHQiOjAuMCwiTGluZVR5cGUiOjAsIlBhcmVudFN0eWxlIjpudWxsfSwiUGFyZW50U3R5bGUiOm51bGx9LCJUaXRsZVN0eWxlIjp7IiRpZCI6IjUwNSIsIkZvbnRTZXR0aW5ncyI6eyIkaWQiOiI1MDYiLCJGb250U2l6ZSI6MTEsIkZvbnROYW1lIjoiQ2FsaWJyaSIsIklzQm9sZCI6dHJ1ZSwiSXNJdGFsaWMiOmZhbHNlLCJJc1VuZGVybGluZWQiOmZhbHNlLCJQYXJlbnRTdHlsZSI6bnVsbH0sIkF1dG9TaXplIjowLCJGb3JlZ3JvdW5kIjp7IiRpZCI6IjUwNyIsIkNvbG9yIjp7IiRpZCI6IjUwOCIsIkEiOjI1NSwiUiI6MCwiRyI6MCwiQiI6MH19LCJNYXhXaWR0aCI6NzIwLjAsIk1heEhlaWdodCI6IkluZmluaXR5IiwiU21hcnRGb3JlZ3JvdW5kSXNBY3RpdmUiOmZhbHNlLCJIb3Jpem9udGFsQWxpZ25tZW50IjoxLCJWZXJ0aWNhbEFsaWdubWVudCI6MCwiU21hcnRGb3JlZ3JvdW5kIjpudWxsLCJCYWNrZ3JvdW5kRmlsbFR5cGUiOjAsIk1hcmdpbiI6eyIkcmVmIjoiMTE2In0sIlBhZGRpbmciOnsiJHJlZiI6IjExNyJ9LCJCYWNrZ3JvdW5kIjp7IiRpZCI6IjUwOSIsIkNvbG9yIjp7IiRpZCI6IjUxMCIsIkEiOjAsIlIiOjI1NSwiRyI6MjU1LCJCIjoyNTV9fSwiSXNWaXNpYmxlIjp0cnVlLCJXaWR0aCI6MC4wLCJIZWlnaHQiOjAuMCwiQm9yZGVyU3R5bGUiOnsiJGlkIjoiNTExIiwiTGluZUNvbG9yIjpudWxsLCJMaW5lV2VpZ2h0IjowLjAsIkxpbmVUeXBlIjowLCJQYXJlbnRTdHlsZSI6bnVsbH0sIlBhcmVudFN0eWxlIjpudWxsfSwiRGF0ZVN0eWxlIjp7IiRpZCI6IjUxMiIsIkZvbnRTZXR0aW5ncyI6eyIkaWQiOiI1MTMiLCJGb250U2l6ZSI6MTAsIkZvbnROYW1lIjoiQ2FsaWJyaSIsIklzQm9sZCI6ZmFsc2UsIklzSXRhbGljIjpmYWxzZSwiSXNVbmRlcmxpbmVkIjpmYWxzZSwiUGFyZW50U3R5bGUiOm51bGx9LCJBdXRvU2l6ZSI6MCwiRm9yZWdyb3VuZCI6eyIkaWQiOiI1MTQiLCJDb2xvciI6eyIkaWQiOiI1MTUiLCJBIjoyNTUsIlIiOjY4LCJHIjo4NCwiQiI6MTA2fX0sIk1heFdpZHRoIjoyMDAuMCwiTWF4SGVpZ2h0IjoiSW5maW5pdHkiLCJTbWFydEZvcmVncm91bmRJc0FjdGl2ZSI6ZmFsc2UsIkhvcml6b250YWxBbGlnbm1lbnQiOjAsIlZlcnRpY2FsQWxpZ25tZW50IjowLCJTbWFydEZvcmVncm91bmQiOm51bGwsIkJhY2tncm91bmRGaWxsVHlwZSI6MCwiTWFyZ2luIjp7IiRyZWYiOiIxMjMifSwiUGFkZGluZyI6eyIkcmVmIjoiMTI0In0sIkJhY2tncm91bmQiOnsiJGlkIjoiNTE2IiwiQ29sb3IiOnsiJGlkIjoiNTE3IiwiQSI6MCwiUiI6MjU1LCJHIjoyNTUsIkIiOjI1NX19LCJJc1Zpc2libGUiOnRydWUsIldpZHRoIjowLjAsIkhlaWdodCI6MC4wLCJCb3JkZXJTdHlsZSI6eyIkaWQiOiI1MTgiLCJMaW5lQ29sb3IiOm51bGwsIkxpbmVXZWlnaHQiOjAuMCwiTGluZVR5cGUiOjAsIlBhcmVudFN0eWxlIjpudWxsfSwiUGFyZW50U3R5bGUiOm51bGx9LCJEYXRlRm9ybWF0Ijp7IiRpZCI6IjUxOS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1MjAiLCJGb3JtYXQiOjAsIklzVmlzaWJsZSI6ZmFsc2UsIkxhc3RLbm93blZpc2liaWxpdHlTdGF0ZSI6ZmFsc2V9LCJJc1Zpc2libGUiOmZhbHNlLCJQYXJlbnRTdHlsZSI6bnVsbH0sIkluZGV4IjoxMCwiU21hcnREdXJhdGlvbkFjdGl2YXRlZCI6ZmFsc2UsIkRhdGVGb3JtYXQiOnsiJHJlZiI6IjUxOSJ9LCJXZWVrTnVtYmVyaW5nIjp7IiRpZCI6IjUyMSIsIkZvcm1hdCI6MCwiSXNWaXNpYmxlIjpmYWxzZSwiTGFzdEtub3duVmlzaWJpbGl0eVN0YXRlIjpmYWxzZX0sIklkIjoiZGZkMzc4YTktYTY1NS00MjY5LTg3NzAtYTU3OWMwYzg5Y2NmIiwiSW1wb3J0SWQiOm51bGwsIlRpdGxlIjoiTkRBIiwiTm90ZSI6bnVsbCwiSHlwZXJsaW5rIjp7IiRpZCI6IjUyMiIsIkFkZHJlc3MiOm51bGwsIlN1YkFkZHJlc3MiOm51bGx9LCJJc0NoYW5nZWQiOmZhbHNlLCJJc05ldyI6ZmFsc2V9fV0sIk1pbGVzdG9uZXMiOlt7IiRpZCI6IjUyMyIsIklkIjoiZWY4YTQ1OTEtOTA3OS00ZmE2LTg5MmYtYzI0ZDM4MTU3ZDdhIiwiSW5kZXgiOjExLCJHcm91cElkIjpudWxsLCJUaXRsZSI6Ik5UUCIsIkRhdGVUaW1lIjoiMjAyMC0wNi0xMFQyMzo1OTowMCIsIlBlcmNlbnRhZ2VDb21wbGV0ZSI6bnVsbCwiTm90ZSI6bnVsbCwiU3R5bGUiOnsiJGlkIjoiNTI0IiwiVGl0bGVQb3NpdGlvbiI6IkxlZnQiLCJEYXRlUG9zaXRpb24iOiJMZWZ0IiwiU2hhcGVUeXBlIjoxOSwiU2hhcGVTaXplIjoxLCJTaGFwZVN0eWxlIjp7IiRpZCI6IjUyNSIsIk1hcmdpbiI6eyIkcmVmIjoiNjAifSwiUGFkZGluZyI6eyIkcmVmIjoiNjEifSwiQmFja2dyb3VuZCI6eyIkaWQiOiI1MjYiLCJDb2xvciI6eyIkaWQiOiI1MjciLCJBIjoyNTUsIlIiOjIzNywiRyI6MTI1LCJCIjo0OX19LCJJc1Zpc2libGUiOnRydWUsIldpZHRoIjoxMy4wLCJIZWlnaHQiOjEzLjAsIkJvcmRlclN0eWxlIjp7IiRpZCI6IjUyOCIsIkxpbmVDb2xvciI6eyIkcmVmIjoiNjUifSwiTGluZVdlaWdodCI6MC4wLCJMaW5lVHlwZSI6MCwiUGFyZW50U3R5bGUiOm51bGx9LCJQYXJlbnRTdHlsZSI6bnVsbH0sIlRpdGxlU3R5bGUiOnsiJGlkIjoiNTI5IiwiRm9udFNldHRpbmdzIjp7IiRpZCI6IjUzMCIsIkZvbnRTaXplIjoxMSwiRm9udE5hbWUiOiJDYWxpYnJpIiwiSXNCb2xkIjp0cnVlLCJJc0l0YWxpYyI6ZmFsc2UsIklzVW5kZXJsaW5lZCI6ZmFsc2UsIlBhcmVudFN0eWxlIjpudWxsfSwiQXV0b1NpemUiOjAsIkZvcmVncm91bmQiOnsiJGlkIjoiNTMxIiwiQ29sb3IiOnsiJGlkIjoiNTMyIiwiQSI6MjU1LCJSIjowLCJHIjowLCJCIjowfX0sIk1heFdpZHRoIjoyMDAuMCwiTWF4SGVpZ2h0IjoiSW5maW5pdHkiLCJTbWFydEZvcmVncm91bmRJc0FjdGl2ZSI6ZmFsc2UsIkhvcml6b250YWxBbGlnbm1lbnQiOjIsIlZlcnRpY2FsQWxpZ25tZW50IjowLCJTbWFydEZvcmVncm91bmQiOm51bGwsIkJhY2tncm91bmRGaWxsVHlwZSI6MCwiTWFyZ2luIjp7IiRyZWYiOiI3MSJ9LCJQYWRkaW5nIjp7IiRyZWYiOiI3MiJ9LCJCYWNrZ3JvdW5kIjp7IiRpZCI6IjUzMyIsIkNvbG9yIjp7IiRpZCI6IjUzNCIsIkEiOjAsIlIiOjI1NSwiRyI6MjU1LCJCIjoyNTV9fSwiSXNWaXNpYmxlIjp0cnVlLCJXaWR0aCI6MC4wLCJIZWlnaHQiOjAuMCwiQm9yZGVyU3R5bGUiOm51bGwsIlBhcmVudFN0eWxlIjpudWxsfSwiRGF0ZVN0eWxlIjp7IiRpZCI6IjUzNSIsIkZvbnRTZXR0aW5ncyI6eyIkaWQiOiI1MzYiLCJGb250U2l6ZSI6MTAsIkZvbnROYW1lIjoiQ2FsaWJyaSIsIklzQm9sZCI6ZmFsc2UsIklzSXRhbGljIjpmYWxzZSwiSXNVbmRlcmxpbmVkIjpmYWxzZSwiUGFyZW50U3R5bGUiOm51bGx9LCJBdXRvU2l6ZSI6MCwiRm9yZWdyb3VuZCI6eyIkaWQiOiI1MzciLCJDb2xvciI6eyIkaWQiOiI1MzgiLCJBIjoyNTUsIlIiOjY4LCJHIjo4NCwiQiI6MTA2fX0sIk1heFdpZHRoIjoyMDAuMCwiTWF4SGVpZ2h0IjoiSW5maW5pdHkiLCJTbWFydEZvcmVncm91bmRJc0FjdGl2ZSI6ZmFsc2UsIkhvcml6b250YWxBbGlnbm1lbnQiOjIsIlZlcnRpY2FsQWxpZ25tZW50IjowLCJTbWFydEZvcmVncm91bmQiOm51bGwsIkJhY2tncm91bmRGaWxsVHlwZSI6MCwiTWFyZ2luIjp7IiRyZWYiOiI3OCJ9LCJQYWRkaW5nIjp7IiRyZWYiOiI3OSJ9LCJCYWNrZ3JvdW5kIjp7IiRpZCI6IjUzOSIsIkNvbG9yIjp7IiRpZCI6IjU0MCIsIkEiOjAsIlIiOjI1NSwiRyI6MjU1LCJCIjoyNTV9fSwiSXNWaXNpYmxlIjp0cnVlLCJXaWR0aCI6MC4wLCJIZWlnaHQiOjAuMCwiQm9yZGVyU3R5bGUiOm51bGwsIlBhcmVudFN0eWxlIjpudWxsfSwiRGF0ZUZvcm1hdCI6eyIkaWQiOiI1NDEiLCJGb3JtYXRTdHJpbmciOiJNTU0gZCIsIlNlcGFyYXRvciI6Ii8iLCJVc2VJbnRlcm5hdGlvbmFsRGF0ZUZvcm1hdCI6ZmFsc2UsIkRhdGVJc1Zpc2libGUiOnRydWUsIlRpbWVJc1Zpc2libGUiOmZhbHNlLCJIb3VyRGlnaXRzIjoxLCJBbVBtRGVzaWduYXRvciI6MiwiVHJpbTAwTWludXRlcyI6ZmFsc2UsIkxhc3RLbm93blZpc2liaWxpdHlTdGF0ZSI6bnVsbH0sIldlZWtOdW1iZXJpbmciOnsiJGlkIjoiNTQyIiwiRm9ybWF0IjowLCJJc1Zpc2libGUiOmZhbHNlLCJMYXN0S25vd25WaXNpYmlsaXR5U3RhdGUiOmZhbHNlfSwiSXNWaXNpYmxlIjpmYWxzZSwiUGFyZW50U3R5bGUiOm51bGx9LCJIeXBlcmxpbmsiOm51bGwsIkltcG9ydElkIjoiIn0seyIkaWQiOiI1NDMiLCJJZCI6IjQzNjk5ZDc4LTc4YzQtNGRiOC05ZmMzLWU0ZDY5Zjg1MmQ1NyIsIkluZGV4IjoxMiwiR3JvdXBJZCI6bnVsbCwiVGl0bGUiOiJKQ1JDIEZQSSIsIkRhdGVUaW1lIjoiMjAyMC0wOS0xMVQyMzo1OTowMCIsIlBlcmNlbnRhZ2VDb21wbGV0ZSI6bnVsbCwiTm90ZSI6bnVsbCwiU3R5bGUiOnsiJGlkIjoiNTQ0IiwiVGl0bGVQb3NpdGlvbiI6IkxlZnQiLCJEYXRlUG9zaXRpb24iOiJMZWZ0IiwiU2hhcGVUeXBlIjoyLCJTaGFwZVNpemUiOjEsIlNoYXBlU3R5bGUiOnsiJGlkIjoiNTQ1IiwiTWFyZ2luIjp7IiRyZWYiOiI2MCJ9LCJQYWRkaW5nIjp7IiRyZWYiOiI2MSJ9LCJCYWNrZ3JvdW5kIjp7IiRpZCI6IjU0NiIsIkNvbG9yIjp7IiRpZCI6IjU0NyIsIkEiOjI1NSwiUiI6MjM0LCJHIjoyMiwiQiI6MzB9fSwiSXNWaXNpYmxlIjp0cnVlLCJXaWR0aCI6MTMuMCwiSGVpZ2h0IjoxMy4wLCJCb3JkZXJTdHlsZSI6eyIkaWQiOiI1NDgiLCJMaW5lQ29sb3IiOnsiJHJlZiI6IjY1In0sIkxpbmVXZWlnaHQiOjAuMCwiTGluZVR5cGUiOjAsIlBhcmVudFN0eWxlIjpudWxsfSwiUGFyZW50U3R5bGUiOm51bGx9LCJUaXRsZVN0eWxlIjp7IiRpZCI6IjU0OSIsIkZvbnRTZXR0aW5ncyI6eyIkaWQiOiI1NTAiLCJGb250U2l6ZSI6MTEsIkZvbnROYW1lIjoiQ2FsaWJyaSIsIklzQm9sZCI6dHJ1ZSwiSXNJdGFsaWMiOmZhbHNlLCJJc1VuZGVybGluZWQiOmZhbHNlLCJQYXJlbnRTdHlsZSI6bnVsbH0sIkF1dG9TaXplIjowLCJGb3JlZ3JvdW5kIjp7IiRpZCI6IjU1MSIsIkNvbG9yIjp7IiRpZCI6IjU1MiIsIkEiOjI1NSwiUiI6MCwiRyI6MCwiQiI6MH19LCJNYXhXaWR0aCI6MjAwLjAsIk1heEhlaWdodCI6IkluZmluaXR5IiwiU21hcnRGb3JlZ3JvdW5kSXNBY3RpdmUiOmZhbHNlLCJIb3Jpem9udGFsQWxpZ25tZW50IjoyLCJWZXJ0aWNhbEFsaWdubWVudCI6MCwiU21hcnRGb3JlZ3JvdW5kIjpudWxsLCJCYWNrZ3JvdW5kRmlsbFR5cGUiOjAsIk1hcmdpbiI6eyIkcmVmIjoiNzEifSwiUGFkZGluZyI6eyIkcmVmIjoiNzIifSwiQmFja2dyb3VuZCI6eyIkaWQiOiI1NTMiLCJDb2xvciI6eyIkaWQiOiI1NTQiLCJBIjowLCJSIjoyNTUsIkciOjI1NSwiQiI6MjU1fX0sIklzVmlzaWJsZSI6dHJ1ZSwiV2lkdGgiOjAuMCwiSGVpZ2h0IjowLjAsIkJvcmRlclN0eWxlIjpudWxsLCJQYXJlbnRTdHlsZSI6bnVsbH0sIkRhdGVTdHlsZSI6eyIkaWQiOiI1NTUiLCJGb250U2V0dGluZ3MiOnsiJGlkIjoiNTU2IiwiRm9udFNpemUiOjEwLCJGb250TmFtZSI6IkNhbGlicmkiLCJJc0JvbGQiOmZhbHNlLCJJc0l0YWxpYyI6ZmFsc2UsIklzVW5kZXJsaW5lZCI6ZmFsc2UsIlBhcmVudFN0eWxlIjpudWxsfSwiQXV0b1NpemUiOjAsIkZvcmVncm91bmQiOnsiJGlkIjoiNTU3IiwiQ29sb3IiOnsiJGlkIjoiNTU4IiwiQSI6MjU1LCJSIjo2OCwiRyI6ODQsIkIiOjEwNn19LCJNYXhXaWR0aCI6MjAwLjAsIk1heEhlaWdodCI6IkluZmluaXR5IiwiU21hcnRGb3JlZ3JvdW5kSXNBY3RpdmUiOmZhbHNlLCJIb3Jpem9udGFsQWxpZ25tZW50IjoyLCJWZXJ0aWNhbEFsaWdubWVudCI6MCwiU21hcnRGb3JlZ3JvdW5kIjpudWxsLCJCYWNrZ3JvdW5kRmlsbFR5cGUiOjAsIk1hcmdpbiI6eyIkcmVmIjoiNzgifSwiUGFkZGluZyI6eyIkcmVmIjoiNzkifSwiQmFja2dyb3VuZCI6eyIkaWQiOiI1NTkiLCJDb2xvciI6eyIkaWQiOiI1NjAiLCJBIjowLCJSIjoyNTUsIkciOjI1NSwiQiI6MjU1fX0sIklzVmlzaWJsZSI6dHJ1ZSwiV2lkdGgiOjAuMCwiSGVpZ2h0IjowLjAsIkJvcmRlclN0eWxlIjpudWxsLCJQYXJlbnRTdHlsZSI6bnVsbH0sIkRhdGVGb3JtYXQiOnsiJHJlZiI6IjI1MyJ9LCJXZWVrTnVtYmVyaW5nIjp7IiRpZCI6IjU2MSIsIkZvcm1hdCI6MCwiSXNWaXNpYmxlIjpmYWxzZSwiTGFzdEtub3duVmlzaWJpbGl0eVN0YXRlIjpmYWxzZX0sIklzVmlzaWJsZSI6ZmFsc2UsIlBhcmVudFN0eWxlIjpudWxsfSwiSHlwZXJsaW5rIjpudWxsLCJJbXBvcnRJZCI6bnVsbH0seyIkaWQiOiI1NjIiLCJJZCI6IjcyZGRkOWMxLTMwYWQtNGFjOS05NGFiLTFjMDBlZTdiYTAxNSIsIkluZGV4IjoxMywiR3JvdXBJZCI6bnVsbCwiVGl0bGUiOiJKQ1JDIExQSSIsIkRhdGVUaW1lIjoiMjAyMC0xMi0yM1QyMzo1OTowMCIsIlBlcmNlbnRhZ2VDb21wbGV0ZSI6bnVsbCwiTm90ZSI6bnVsbCwiU3R5bGUiOnsiJGlkIjoiNTYzIiwiVGl0bGVQb3NpdGlvbiI6IkxlZnQiLCJEYXRlUG9zaXRpb24iOiJMZWZ0IiwiU2hhcGVUeXBlIjoyLCJTaGFwZVNpemUiOjEsIlNoYXBlU3R5bGUiOnsiJGlkIjoiNTY0IiwiTWFyZ2luIjp7IiRyZWYiOiI2MCJ9LCJQYWRkaW5nIjp7IiRyZWYiOiI2MSJ9LCJCYWNrZ3JvdW5kIjp7IiRpZCI6IjU2NSIsIkNvbG9yIjp7IiRpZCI6IjU2NiIsIkEiOjI1NSwiUiI6MjM0LCJHIjoyMiwiQiI6MzB9fSwiSXNWaXNpYmxlIjp0cnVlLCJXaWR0aCI6MTMuMCwiSGVpZ2h0IjoxMy4wLCJCb3JkZXJTdHlsZSI6eyIkaWQiOiI1NjciLCJMaW5lQ29sb3IiOnsiJHJlZiI6IjY1In0sIkxpbmVXZWlnaHQiOjAuMCwiTGluZVR5cGUiOjAsIlBhcmVudFN0eWxlIjpudWxsfSwiUGFyZW50U3R5bGUiOm51bGx9LCJUaXRsZVN0eWxlIjp7IiRpZCI6IjU2OCIsIkZvbnRTZXR0aW5ncyI6eyIkaWQiOiI1NjkiLCJGb250U2l6ZSI6MTEsIkZvbnROYW1lIjoiQ2FsaWJyaSIsIklzQm9sZCI6dHJ1ZSwiSXNJdGFsaWMiOmZhbHNlLCJJc1VuZGVybGluZWQiOmZhbHNlLCJQYXJlbnRTdHlsZSI6bnVsbH0sIkF1dG9TaXplIjowLCJGb3JlZ3JvdW5kIjp7IiRyZWYiOiI2OSJ9LCJNYXhXaWR0aCI6MjAwLjAsIk1heEhlaWdodCI6IkluZmluaXR5IiwiU21hcnRGb3JlZ3JvdW5kSXNBY3RpdmUiOmZhbHNlLCJIb3Jpem9udGFsQWxpZ25tZW50IjoyLCJWZXJ0aWNhbEFsaWdubWVudCI6MCwiU21hcnRGb3JlZ3JvdW5kIjpudWxsLCJCYWNrZ3JvdW5kRmlsbFR5cGUiOjAsIk1hcmdpbiI6eyIkcmVmIjoiNzEifSwiUGFkZGluZyI6eyIkcmVmIjoiNzIifSwiQmFja2dyb3VuZCI6eyIkcmVmIjoiNzMifSwiSXNWaXNpYmxlIjp0cnVlLCJXaWR0aCI6MC4wLCJIZWlnaHQiOjAuMCwiQm9yZGVyU3R5bGUiOm51bGwsIlBhcmVudFN0eWxlIjpudWxsfSwiRGF0ZVN0eWxlIjp7IiRpZCI6IjU3MCIsIkZvbnRTZXR0aW5ncyI6eyIkaWQiOiI1NzEiLCJGb250U2l6ZSI6MTAsIkZvbnROYW1lIjoiQ2FsaWJyaSIsIklzQm9sZCI6ZmFsc2UsIklzSXRhbGljIjpmYWxzZSwiSXNVbmRlcmxpbmVkIjpmYWxzZSwiUGFyZW50U3R5bGUiOm51bGx9LCJBdXRvU2l6ZSI6MCwiRm9yZWdyb3VuZCI6eyIkcmVmIjoiNzYifSwiTWF4V2lkdGgiOjIwMC4wLCJNYXhIZWlnaHQiOiJJbmZpbml0eSIsIlNtYXJ0Rm9yZWdyb3VuZElzQWN0aXZlIjpmYWxzZSwiSG9yaXpvbnRhbEFsaWdubWVudCI6MiwiVmVydGljYWxBbGlnbm1lbnQiOjAsIlNtYXJ0Rm9yZWdyb3VuZCI6bnVsbCwiQmFja2dyb3VuZEZpbGxUeXBlIjowLCJNYXJnaW4iOnsiJHJlZiI6Ijc4In0sIlBhZGRpbmciOnsiJHJlZiI6Ijc5In0sIkJhY2tncm91bmQiOnsiJHJlZiI6IjgwIn0sIklzVmlzaWJsZSI6dHJ1ZSwiV2lkdGgiOjAuMCwiSGVpZ2h0IjowLjAsIkJvcmRlclN0eWxlIjpudWxsLCJQYXJlbnRTdHlsZSI6bnVsbH0sIkRhdGVGb3JtYXQiOnsiJHJlZiI6IjgxIn0sIldlZWtOdW1iZXJpbmciOnsiJGlkIjoiNTcyIiwiRm9ybWF0IjowLCJJc1Zpc2libGUiOmZhbHNlLCJMYXN0S25vd25WaXNpYmlsaXR5U3RhdGUiOmZhbHNlfSwiSXNWaXNpYmxlIjpmYWxzZSwiUGFyZW50U3R5bGUiOm51bGx9LCJIeXBlcmxpbmsiOm51bGwsIkltcG9ydElkIjoiIn1dfSx7IiRpZCI6IjU3MyIsIklkIjoiNDIxMjkwMTUtNWNjMi00Y2YyLWE4YzUtMTc0MzZmNTBiMzgzIiwiSW5kZXgiOjE0LCJIZWFkZXJUZXh0IjoiVmlldG5hbSIsIlN0eWxlIjp7IiRpZCI6IjU3NCIsIkhlYWRlclN0eWxlIjp7IiRpZCI6IjU3NSIsIlRleHRTdHlsZSI6eyIkaWQiOiI1NzYiLCJGb250U2V0dGluZ3MiOnsiJGlkIjoiNTc3IiwiRm9udFNpemUiOjEyLCJGb250TmFtZSI6IkNhbGlicmkiLCJJc0JvbGQiOmZhbHNlLCJJc0l0YWxpYyI6ZmFsc2UsIklzVW5kZXJsaW5lZCI6ZmFsc2UsIlBhcmVudFN0eWxlIjpudWxsfSwiQXV0b1NpemUiOjAsIkZvcmVncm91bmQiOnsiJGlkIjoiNTc4IiwiQ29sb3IiOnsiJGlkIjoiNTc5IiwiQSI6MjU1LCJSIjo4OCwiRyI6MzksIkIiOjd9fSwiTWF4V2lkdGgiOjAuMCwiTWF4SGVpZ2h0IjowLjAsIlNtYXJ0Rm9yZWdyb3VuZElzQWN0aXZlIjpmYWxzZSwiSG9yaXpvbnRhbEFsaWdubWVudCI6MCwiVmVydGljYWxBbGlnbm1lbnQiOjAsIlNtYXJ0Rm9yZWdyb3VuZCI6bnVsbCwiQmFja2dyb3VuZEZpbGxUeXBlIjowLCJNYXJnaW4iOnsiJHJlZiI6IjE0MiJ9LCJQYWRkaW5nIjp7IiRyZWYiOiIxNDMifSwiQmFja2dyb3VuZCI6bnVsbCwiSXNWaXNpYmxlIjpmYWxzZSwiV2lkdGgiOjAuMCwiSGVpZ2h0IjowLjAsIkJvcmRlclN0eWxlIjpudWxsLCJQYXJlbnRTdHlsZSI6bnVsbH0sIlJlY3RhbmdsZVN0eWxlIjp7IiRpZCI6IjU4MCIsIk1hcmdpbiI6eyIkcmVmIjoiMTQ1In0sIlBhZGRpbmciOnsiJHJlZiI6IjE0NiJ9LCJCYWNrZ3JvdW5kIjp7IiRpZCI6IjU4MSIsIkNvbG9yIjp7IiRpZCI6IjU4MiIsIkEiOjEyNywiUiI6MjM3LCJHIjoxMjUsIkIiOjQ5fX0sIklzVmlzaWJsZSI6ZmFsc2UsIldpZHRoIjowLjAsIkhlaWdodCI6MC4wLCJCb3JkZXJTdHlsZSI6eyIkaWQiOiI1ODMiLCJMaW5lQ29sb3IiOnsiJGlkIjoiNTg0IiwiJHR5cGUiOiJOTFJFLkNvbW1vbi5Eb20uU29saWRDb2xvckJydXNoLCBOTFJFLkNvbW1vbiIsIkNvbG9yIjp7IiRpZCI6IjU4NSIsIkEiOjI1NSwiUiI6ODgsIkciOjM5LCJCIjo3fX0sIkxpbmVXZWlnaHQiOjAuMCwiTGluZVR5cGUiOjAsIlBhcmVudFN0eWxlIjpudWxsfSwiUGFyZW50U3R5bGUiOm51bGx9LCJNYXJnaW4iOnsiJHJlZiI6IjE1MiJ9LCJQYWRkaW5nIjp7IiRyZWYiOiIxNTMifSwiQmFja2dyb3VuZCI6bnVsbCwiSXNWaXNpYmxlIjp0cnVlLCJXaWR0aCI6MC4wLCJIZWlnaHQiOjAuMCwiQm9yZGVyU3R5bGUiOm51bGwsIlBhcmVudFN0eWxlIjpudWxsfSwiQmFja2dyb3VuZFN0eWxlIjp7IiRpZCI6IjU4NiIsIk1hcmdpbiI6eyIkcmVmIjoiMTU1In0sIlBhZGRpbmciOnsiJHJlZiI6IjE1NiJ9LCJCYWNrZ3JvdW5kIjp7IiRpZCI6IjU4NyIsIkNvbG9yIjp7IiRpZCI6IjU4OCIsIkEiOjM4LCJSIjoyMzcsIkciOjEyNSwiQiI6NDl9fSwiSXNWaXNpYmxlIjp0cnVlLCJXaWR0aCI6MC4wLCJIZWlnaHQiOjAuMCwiQm9yZGVyU3R5bGUiOnsiJGlkIjoiNTg5IiwiTGluZUNvbG9yIjp7IiRpZCI6IjU5MCIsIiR0eXBlIjoiTkxSRS5Db21tb24uRG9tLlNvbGlkQ29sb3JCcnVzaCwgTkxSRS5Db21tb24iLCJDb2xvciI6eyIkaWQiOiI1OTEiLCJBIjoyNTUsIlIiOjg4LCJHIjozOSwiQiI6N319LCJMaW5lV2VpZ2h0IjowLjAsIkxpbmVUeXBlIjowLCJQYXJlbnRTdHlsZSI6bnVsbH0sIlBhcmVudFN0eWxlIjpudWxsfSwiSXNBYm92ZVRpbWViYW5kIjpmYWxzZSwiTWFyZ2luIjp7IiRyZWYiOiIxNjIifSwiUGFkZGluZyI6eyIkcmVmIjoiMTYzIn0sIklzVmlzaWJsZSI6dHJ1ZSwiV2lkdGgiOjAuMCwiSGVpZ2h0IjowLjAsIkJvcmRlclN0eWxlIjpudWxsLCJQYXJlbnRTdHlsZSI6bnVsbH0sIlRhc2tzIjpbeyIkaWQiOiI1OTIiLCJfYXR0YWNoZWRNaWxlc3RvbmVzIjpbXSwiVGFza0RlZmluaXRpb24iOnsiJGlkIjoiNTkzIiwiR3JvdXBOYW1lIjoiMDMzYTE2MWYtMjRjOC00NGE3LWI0MDctZTA4MjQwNjNhNDExIiwiU3RhcnREYXRlIjoiMjAyMC0wMi0wM1QwMDowMDowMFoiLCJFbmREYXRlIjoiMjAyMC0wNi0xMFQyMzo1OTowMFoiLCJQZXJjZW50YWdlQ29tcGxldGUiOm51bGwsIlN0eWxlIjp7IiRpZCI6IjU5NCIsIlNoYXBlIjoxLCJTaGFwZVRoaWNrbmVzcyI6MCwiRHVyYXRpb25Gb3JtYXQiOjAsIkluY2x1ZGVOb25Xb3JraW5nRGF5c0luRHVyYXRpb24iOmZhbHNlLCJQZXJjZW50YWdlQ29tcGxldGVTdHlsZSI6eyIkaWQiOiI1OTUiLCJGb250U2V0dGluZ3MiOnsiJGlkIjoiNTk2IiwiRm9udFNpemUiOjEwLCJGb250TmFtZSI6IkNhbGlicmkiLCJJc0JvbGQiOmZhbHNlLCJJc0l0YWxpYyI6ZmFsc2UsIklzVW5kZXJsaW5lZCI6ZmFsc2UsIlBhcmVudFN0eWxlIjpudWxsfSwiQXV0b1NpemUiOjAsIkZvcmVncm91bmQiOnsiJHJlZiI6Ijg2In0sIk1heFdpZHRoIjoyMDAuMCwiTWF4SGVpZ2h0IjoiSW5maW5pdHkiLCJTbWFydEZvcmVncm91bmRJc0FjdGl2ZSI6ZmFsc2UsIkhvcml6b250YWxBbGlnbm1lbnQiOjAsIlZlcnRpY2FsQWxpZ25tZW50IjowLCJTbWFydEZvcmVncm91bmQiOm51bGwsIkJhY2tncm91bmRGaWxsVHlwZSI6MCwiTWFyZ2luIjp7IiRyZWYiOiI4OCJ9LCJQYWRkaW5nIjp7IiRyZWYiOiI4OSJ9LCJCYWNrZ3JvdW5kIjp7IiRyZWYiOiI5MCJ9LCJJc1Zpc2libGUiOnRydWUsIldpZHRoIjowLjAsIkhlaWdodCI6MC4wLCJCb3JkZXJTdHlsZSI6eyIkaWQiOiI1OTciLCJMaW5lQ29sb3IiOm51bGwsIkxpbmVXZWlnaHQiOjAuMCwiTGluZVR5cGUiOjAsIlBhcmVudFN0eWxlIjpudWxsfSwiUGFyZW50U3R5bGUiOm51bGx9LCJEdXJhdGlvblN0eWxlIjp7IiRpZCI6IjU5OCIsIkZvbnRTZXR0aW5ncyI6eyIkaWQiOiI1OTkiLCJGb250U2l6ZSI6MTAsIkZvbnROYW1lIjoiQ2FsaWJyaSIsIklzQm9sZCI6ZmFsc2UsIklzSXRhbGljIjpmYWxzZSwiSXNVbmRlcmxpbmVkIjpmYWxzZSwiUGFyZW50U3R5bGUiOm51bGx9LCJBdXRvU2l6ZSI6MCwiRm9yZWdyb3VuZCI6eyIkcmVmIjoiOTMifSwiTWF4V2lkdGgiOjIwMC4wLCJNYXhIZWlnaHQiOiJJbmZpbml0eSIsIlNtYXJ0Rm9yZWdyb3VuZElzQWN0aXZlIjpmYWxzZSwiSG9yaXpvbnRhbEFsaWdubWVudCI6MCwiVmVydGljYWxBbGlnbm1lbnQiOjAsIlNtYXJ0Rm9yZWdyb3VuZCI6bnVsbCwiQmFja2dyb3VuZEZpbGxUeXBlIjowLCJNYXJnaW4iOnsiJHJlZiI6Ijk1In0sIlBhZGRpbmciOnsiJHJlZiI6Ijk2In0sIkJhY2tncm91bmQiOnsiJHJlZiI6Ijk3In0sIklzVmlzaWJsZSI6dHJ1ZSwiV2lkdGgiOjAuMCwiSGVpZ2h0IjowLjAsIkJvcmRlclN0eWxlIjp7IiRpZCI6IjYwMCIsIkxpbmVDb2xvciI6bnVsbCwiTGluZVdlaWdodCI6MC4wLCJMaW5lVHlwZSI6MCwiUGFyZW50U3R5bGUiOm51bGx9LCJQYXJlbnRTdHlsZSI6bnVsbH0sIkhvcml6b250YWxDb25uZWN0b3JTdHlsZSI6eyIkaWQiOiI2MDEiLCJMaW5lQ29sb3IiOnsiJHJlZiI6Ijk5In0sIkxpbmVXZWlnaHQiOjEuMCwiTGluZVR5cGUiOjAsIlBhcmVudFN0eWxlIjpudWxsfSwiVmVydGljYWxDb25uZWN0b3JTdHlsZSI6eyIkaWQiOiI2MDIiLCJMaW5lQ29sb3IiOnsiJHJlZiI6IjEwMiJ9LCJMaW5lV2VpZ2h0IjowLjAsIkxpbmVUeXBlIjowLCJQYXJlbnRTdHlsZSI6bnVsbH0sIk1hcmdpbiI6bnVsbCwiU3RhcnREYXRlUG9zaXRpb24iOjMsIkVuZERhdGVQb3NpdGlvbiI6MywiRGF0ZUlzVmlzaWJsZSI6dHJ1ZSwiVGl0bGVQb3NpdGlvbiI6MiwiRHVyYXRpb25Qb3NpdGlvbiI6NiwiUGVyY2VudGFnZUNvbXBsZXRlZFBvc2l0aW9uIjo2LCJTcGFjaW5nIjozLCJJc0JlbG93VGltZWJhbmQiOnRydWUsIlBlcmNlbnRhZ2VDb21wbGV0ZVNoYXBlT3BhY2l0eSI6MzUsIlNoYXBlU3R5bGUiOnsiJGlkIjoiNjAzIiwiTWFyZ2luIjp7IiRyZWYiOiIxMDUifSwiUGFkZGluZyI6eyIkcmVmIjoiMTA2In0sIkJhY2tncm91bmQiOnsiJGlkIjoiNjA0IiwiQ29sb3IiOnsiJGlkIjoiNjA1IiwiQSI6MjU1LCJSIjoyMzcsIkciOjEyNSwiQiI6NDl9fSwiSXNWaXNpYmxlIjp0cnVlLCJXaWR0aCI6MC4wLCJIZWlnaHQiOjEwLjAsIkJvcmRlclN0eWxlIjp7IiRpZCI6IjYwNiIsIkxpbmVDb2xvciI6eyIkaWQiOiI2MDciLCIkdHlwZSI6Ik5MUkUuQ29tbW9uLkRvbS5Tb2xpZENvbG9yQnJ1c2gsIE5MUkUuQ29tbW9uIiwiQ29sb3IiOnsiJGlkIjoiNjA4IiwiQSI6MjU1LCJSIjoyNTUsIkciOjAsIkIiOjB9fSwiTGluZVdlaWdodCI6MC4wLCJMaW5lVHlwZSI6MCwiUGFyZW50U3R5bGUiOm51bGx9LCJQYXJlbnRTdHlsZSI6bnVsbH0sIlRpdGxlU3R5bGUiOnsiJGlkIjoiNjA5IiwiRm9udFNldHRpbmdzIjp7IiRpZCI6IjYxMCIsIkZvbnRTaXplIjoxMSwiRm9udE5hbWUiOiJDYWxpYnJpIiwiSXNCb2xkIjp0cnVlLCJJc0l0YWxpYyI6ZmFsc2UsIklzVW5kZXJsaW5lZCI6ZmFsc2UsIlBhcmVudFN0eWxlIjpudWxsfSwiQXV0b1NpemUiOjAsIkZvcmVncm91bmQiOnsiJGlkIjoiNjExIiwiQ29sb3IiOnsiJGlkIjoiNjEyIiwiQSI6MjU1LCJSIjowLCJHIjowLCJCIjowfX0sIk1heFdpZHRoIjo3MjAuMCwiTWF4SGVpZ2h0IjoiSW5maW5pdHkiLCJTbWFydEZvcmVncm91bmRJc0FjdGl2ZSI6ZmFsc2UsIkhvcml6b250YWxBbGlnbm1lbnQiOjEsIlZlcnRpY2FsQWxpZ25tZW50IjowLCJTbWFydEZvcmVncm91bmQiOm51bGwsIkJhY2tncm91bmRGaWxsVHlwZSI6MCwiTWFyZ2luIjp7IiRyZWYiOiIxMTYifSwiUGFkZGluZyI6eyIkcmVmIjoiMTE3In0sIkJhY2tncm91bmQiOnsiJGlkIjoiNjEzIiwiQ29sb3IiOnsiJGlkIjoiNjE0IiwiQSI6MCwiUiI6MjU1LCJHIjoyNTUsIkIiOjI1NX19LCJJc1Zpc2libGUiOnRydWUsIldpZHRoIjowLjAsIkhlaWdodCI6MC4wLCJCb3JkZXJTdHlsZSI6eyIkaWQiOiI2MTUiLCJMaW5lQ29sb3IiOm51bGwsIkxpbmVXZWlnaHQiOjAuMCwiTGluZVR5cGUiOjAsIlBhcmVudFN0eWxlIjpudWxsfSwiUGFyZW50U3R5bGUiOm51bGx9LCJEYXRlU3R5bGUiOnsiJGlkIjoiNjE2IiwiRm9udFNldHRpbmdzIjp7IiRpZCI6IjYxNyIsIkZvbnRTaXplIjoxMCwiRm9udE5hbWUiOiJDYWxpYnJpIiwiSXNCb2xkIjpmYWxzZSwiSXNJdGFsaWMiOmZhbHNlLCJJc1VuZGVybGluZWQiOmZhbHNlLCJQYXJlbnRTdHlsZSI6bnVsbH0sIkF1dG9TaXplIjowLCJGb3JlZ3JvdW5kIjp7IiRpZCI6IjYxOCIsIkNvbG9yIjp7IiRpZCI6IjYxOSIsIkEiOjI1NSwiUiI6NjgsIkciOjg0LCJCIjoxMDZ9fSwiTWF4V2lkdGgiOjIwMC4wLCJNYXhIZWlnaHQiOiJJbmZpbml0eSIsIlNtYXJ0Rm9yZWdyb3VuZElzQWN0aXZlIjpmYWxzZSwiSG9yaXpvbnRhbEFsaWdubWVudCI6MiwiVmVydGljYWxBbGlnbm1lbnQiOjAsIlNtYXJ0Rm9yZWdyb3VuZCI6bnVsbCwiQmFja2dyb3VuZEZpbGxUeXBlIjowLCJNYXJnaW4iOnsiJHJlZiI6IjEyMyJ9LCJQYWRkaW5nIjp7IiRyZWYiOiIxMjQifSwiQmFja2dyb3VuZCI6eyIkaWQiOiI2MjAiLCJDb2xvciI6eyIkaWQiOiI2MjEiLCJBIjowLCJSIjoyNTUsIkciOjI1NSwiQiI6MjU1fX0sIklzVmlzaWJsZSI6dHJ1ZSwiV2lkdGgiOjAuMCwiSGVpZ2h0IjowLjAsIkJvcmRlclN0eWxlIjp7IiRpZCI6IjYyMiIsIkxpbmVDb2xvciI6bnVsbCwiTGluZVdlaWdodCI6MC4wLCJMaW5lVHlwZSI6MCwiUGFyZW50U3R5bGUiOm51bGx9LCJQYXJlbnRTdHlsZSI6bnVsbH0sIkRhdGVGb3JtYXQiOnsiJGlkIjoiNjIzIiwiRm9ybWF0U3RyaW5nIjoiTU1NIGQiLCJTZXBhcmF0b3IiOiIvIiwiVXNlSW50ZXJuYXRpb25hbERhdGVGb3JtYXQiOmZhbHNlLCJEYXRlSXNWaXNpYmxlIjp0cnVlLCJUaW1lSXNWaXNpYmxlIjpmYWxzZSwiSG91ckRpZ2l0cyI6MSwiQW1QbURlc2lnbmF0b3IiOjIsIlRyaW0wME1pbnV0ZXMiOmZhbHNlLCJMYXN0S25vd25WaXNpYmlsaXR5U3RhdGUiOm51bGx9LCJXZWVrTnVtYmVyaW5nIjp7IiRpZCI6IjYyNCIsIkZvcm1hdCI6MCwiSXNWaXNpYmxlIjpmYWxzZSwiTGFzdEtub3duVmlzaWJpbGl0eVN0YXRlIjpmYWxzZX0sIklzVmlzaWJsZSI6ZmFsc2UsIlBhcmVudFN0eWxlIjpudWxsfSwiSW5kZXgiOjE1LCJTbWFydER1cmF0aW9uQWN0aXZhdGVkIjpmYWxzZSwiRGF0ZUZvcm1hdCI6eyIkcmVmIjoiNjIzIn0sIldlZWtOdW1iZXJpbmciOnsiJGlkIjoiNjI1IiwiRm9ybWF0IjowLCJJc1Zpc2libGUiOmZhbHNlLCJMYXN0S25vd25WaXNpYmlsaXR5U3RhdGUiOmZhbHNlfSwiSWQiOiJjMjBiZmFjYS04MDI5LTQ2ZmEtODg0Ni00ZTQ4NzgxZWE5Y2QiLCJJbXBvcnRJZCI6bnVsbCwiVGl0bGUiOiJJUkIiLCJOb3RlIjpudWxsLCJIeXBlcmxpbmsiOnsiJGlkIjoiNjI2IiwiQWRkcmVzcyI6bnVsbCwiU3ViQWRkcmVzcyI6bnVsbH0sIklzQ2hhbmdlZCI6ZmFsc2UsIklzTmV3IjpmYWxzZX19LHsiJGlkIjoiNjI3IiwiX2F0dGFjaGVkTWlsZXN0b25lcyI6W10sIlRhc2tEZWZpbml0aW9uIjp7IiRpZCI6IjYyOCIsIkdyb3VwTmFtZSI6IjAzM2ExNjFmLTI0YzgtNDRhNy1iNDA3LWUwODI0MDYzYTQxMSIsIlN0YXJ0RGF0ZSI6IjIwMjAtMDctMjBUMDA6MDA6MDBaIiwiRW5kRGF0ZSI6IjIwMjAtMDktMjlUMjM6NTk6MDBaIiwiUGVyY2VudGFnZUNvbXBsZXRlIjpudWxsLCJTdHlsZSI6eyIkaWQiOiI2MjkiLCJTaGFwZSI6MSwiU2hhcGVUaGlja25lc3MiOjAsIkR1cmF0aW9uRm9ybWF0IjowLCJJbmNsdWRlTm9uV29ya2luZ0RheXNJbkR1cmF0aW9uIjpmYWxzZSwiUGVyY2VudGFnZUNvbXBsZXRlU3R5bGUiOnsiJGlkIjoiNjMwIiwiRm9udFNldHRpbmdzIjp7IiRpZCI6IjYzMSIsIkZvbnRTaXplIjoxMCwiRm9udE5hbWUiOiJDYWxpYnJpIiwiSXNCb2xkIjpmYWxzZSwiSXNJdGFsaWMiOmZhbHNlLCJJc1VuZGVybGluZWQiOmZhbHNlLCJQYXJlbnRTdHlsZSI6bnVsbH0sIkF1dG9TaXplIjowLCJGb3JlZ3JvdW5kIjp7IiRyZWYiOiI4NiJ9LCJNYXhXaWR0aCI6MjAwLjAsIk1heEhlaWdodCI6IkluZmluaXR5IiwiU21hcnRGb3JlZ3JvdW5kSXNBY3RpdmUiOmZhbHNlLCJIb3Jpem9udGFsQWxpZ25tZW50IjowLCJWZXJ0aWNhbEFsaWdubWVudCI6MCwiU21hcnRGb3JlZ3JvdW5kIjpudWxsLCJCYWNrZ3JvdW5kRmlsbFR5cGUiOjAsIk1hcmdpbiI6eyIkcmVmIjoiODgifSwiUGFkZGluZyI6eyIkcmVmIjoiODkifSwiQmFja2dyb3VuZCI6eyIkcmVmIjoiOTAifSwiSXNWaXNpYmxlIjp0cnVlLCJXaWR0aCI6MC4wLCJIZWlnaHQiOjAuMCwiQm9yZGVyU3R5bGUiOnsiJGlkIjoiNjMyIiwiTGluZUNvbG9yIjpudWxsLCJMaW5lV2VpZ2h0IjowLjAsIkxpbmVUeXBlIjowLCJQYXJlbnRTdHlsZSI6bnVsbH0sIlBhcmVudFN0eWxlIjpudWxsfSwiRHVyYXRpb25TdHlsZSI6eyIkaWQiOiI2MzMiLCJGb250U2V0dGluZ3MiOnsiJGlkIjoiNjM0IiwiRm9udFNpemUiOjEwLCJGb250TmFtZSI6IkNhbGlicmkiLCJJc0JvbGQiOmZhbHNlLCJJc0l0YWxpYyI6ZmFsc2UsIklzVW5kZXJsaW5lZCI6ZmFsc2UsIlBhcmVudFN0eWxlIjpudWxsfSwiQXV0b1NpemUiOjAsIkZvcmVncm91bmQiOnsiJHJlZiI6IjkzIn0sIk1heFdpZHRoIjoyMDAuMCwiTWF4SGVpZ2h0IjoiSW5maW5pdHkiLCJTbWFydEZvcmVncm91bmRJc0FjdGl2ZSI6ZmFsc2UsIkhvcml6b250YWxBbGlnbm1lbnQiOjAsIlZlcnRpY2FsQWxpZ25tZW50IjowLCJTbWFydEZvcmVncm91bmQiOm51bGwsIkJhY2tncm91bmRGaWxsVHlwZSI6MCwiTWFyZ2luIjp7IiRyZWYiOiI5NSJ9LCJQYWRkaW5nIjp7IiRyZWYiOiI5NiJ9LCJCYWNrZ3JvdW5kIjp7IiRyZWYiOiI5NyJ9LCJJc1Zpc2libGUiOnRydWUsIldpZHRoIjowLjAsIkhlaWdodCI6MC4wLCJCb3JkZXJTdHlsZSI6eyIkaWQiOiI2MzUiLCJMaW5lQ29sb3IiOm51bGwsIkxpbmVXZWlnaHQiOjAuMCwiTGluZVR5cGUiOjAsIlBhcmVudFN0eWxlIjpudWxsfSwiUGFyZW50U3R5bGUiOm51bGx9LCJIb3Jpem9udGFsQ29ubmVjdG9yU3R5bGUiOnsiJGlkIjoiNjM2IiwiTGluZUNvbG9yIjp7IiRyZWYiOiI5OSJ9LCJMaW5lV2VpZ2h0IjoxLjAsIkxpbmVUeXBlIjowLCJQYXJlbnRTdHlsZSI6bnVsbH0sIlZlcnRpY2FsQ29ubmVjdG9yU3R5bGUiOnsiJGlkIjoiNjM3IiwiTGluZUNvbG9yIjp7IiRyZWYiOiIxMDIifSwiTGluZVdlaWdodCI6MC4wLCJMaW5lVHlwZSI6MCwiUGFyZW50U3R5bGUiOm51bGx9LCJNYXJnaW4iOm51bGwsIlN0YXJ0RGF0ZVBvc2l0aW9uIjozLCJFbmREYXRlUG9zaXRpb24iOjMsIkRhdGVJc1Zpc2libGUiOnRydWUsIlRpdGxlUG9zaXRpb24iOjIsIkR1cmF0aW9uUG9zaXRpb24iOjYsIlBlcmNlbnRhZ2VDb21wbGV0ZWRQb3NpdGlvbiI6NiwiU3BhY2luZyI6MywiSXNCZWxvd1RpbWViYW5kIjp0cnVlLCJQZXJjZW50YWdlQ29tcGxldGVTaGFwZU9wYWNpdHkiOjM1LCJTaGFwZVN0eWxlIjp7IiRpZCI6IjYzOCIsIk1hcmdpbiI6eyIkcmVmIjoiMTA1In0sIlBhZGRpbmciOnsiJHJlZiI6IjEwNiJ9LCJCYWNrZ3JvdW5kIjp7IiRpZCI6IjYzOSIsIkNvbG9yIjp7IiRpZCI6IjY0MCIsIkEiOjI1NSwiUiI6MCwiRyI6MTE0LCJCIjoxODh9fSwiSXNWaXNpYmxlIjp0cnVlLCJXaWR0aCI6MC4wLCJIZWlnaHQiOjEwLjAsIkJvcmRlclN0eWxlIjp7IiRpZCI6IjY0MSIsIkxpbmVDb2xvciI6eyIkcmVmIjoiNjA3In0sIkxpbmVXZWlnaHQiOjAuMCwiTGluZVR5cGUiOjAsIlBhcmVudFN0eWxlIjpudWxsfSwiUGFyZW50U3R5bGUiOm51bGx9LCJUaXRsZVN0eWxlIjp7IiRpZCI6IjY0MiIsIkZvbnRTZXR0aW5ncyI6eyIkaWQiOiI2NDMiLCJGb250U2l6ZSI6MTEsIkZvbnROYW1lIjoiQ2FsaWJyaSIsIklzQm9sZCI6dHJ1ZSwiSXNJdGFsaWMiOmZhbHNlLCJJc1VuZGVybGluZWQiOmZhbHNlLCJQYXJlbnRTdHlsZSI6bnVsbH0sIkF1dG9TaXplIjowLCJGb3JlZ3JvdW5kIjp7IiRpZCI6IjY0NCIsIkNvbG9yIjp7IiRpZCI6IjY0NSIsIkEiOjI1NSwiUiI6MCwiRyI6MCwiQiI6MH19LCJNYXhXaWR0aCI6NzIwLjAsIk1heEhlaWdodCI6IkluZmluaXR5IiwiU21hcnRGb3JlZ3JvdW5kSXNBY3RpdmUiOmZhbHNlLCJIb3Jpem9udGFsQWxpZ25tZW50IjoxLCJWZXJ0aWNhbEFsaWdubWVudCI6MCwiU21hcnRGb3JlZ3JvdW5kIjpudWxsLCJCYWNrZ3JvdW5kRmlsbFR5cGUiOjAsIk1hcmdpbiI6eyIkcmVmIjoiMTE2In0sIlBhZGRpbmciOnsiJHJlZiI6IjExNyJ9LCJCYWNrZ3JvdW5kIjp7IiRpZCI6IjY0NiIsIkNvbG9yIjp7IiRpZCI6IjY0NyIsIkEiOjAsIlIiOjI1NSwiRyI6MjU1LCJCIjoyNTV9fSwiSXNWaXNpYmxlIjp0cnVlLCJXaWR0aCI6MC4wLCJIZWlnaHQiOjAuMCwiQm9yZGVyU3R5bGUiOnsiJGlkIjoiNjQ4IiwiTGluZUNvbG9yIjpudWxsLCJMaW5lV2VpZ2h0IjowLjAsIkxpbmVUeXBlIjowLCJQYXJlbnRTdHlsZSI6bnVsbH0sIlBhcmVudFN0eWxlIjpudWxsfSwiRGF0ZVN0eWxlIjp7IiRpZCI6IjY0OSIsIkZvbnRTZXR0aW5ncyI6eyIkaWQiOiI2NTAiLCJGb250U2l6ZSI6MTAsIkZvbnROYW1lIjoiQ2FsaWJyaSIsIklzQm9sZCI6ZmFsc2UsIklzSXRhbGljIjpmYWxzZSwiSXNVbmRlcmxpbmVkIjpmYWxzZSwiUGFyZW50U3R5bGUiOm51bGx9LCJBdXRvU2l6ZSI6MCwiRm9yZWdyb3VuZCI6eyIkaWQiOiI2NTEiLCJDb2xvciI6eyIkaWQiOiI2NTIiLCJBIjoyNTUsIlIiOjY4LCJHIjo4NCwiQiI6MTA2fX0sIk1heFdpZHRoIjoyMDAuMCwiTWF4SGVpZ2h0IjoiSW5maW5pdHkiLCJTbWFydEZvcmVncm91bmRJc0FjdGl2ZSI6ZmFsc2UsIkhvcml6b250YWxBbGlnbm1lbnQiOjIsIlZlcnRpY2FsQWxpZ25tZW50IjowLCJTbWFydEZvcmVncm91bmQiOm51bGwsIkJhY2tncm91bmRGaWxsVHlwZSI6MCwiTWFyZ2luIjp7IiRyZWYiOiIxMjMifSwiUGFkZGluZyI6eyIkcmVmIjoiMTI0In0sIkJhY2tncm91bmQiOnsiJGlkIjoiNjUzIiwiQ29sb3IiOnsiJGlkIjoiNjU0IiwiQSI6MCwiUiI6MjU1LCJHIjoyNTUsIkIiOjI1NX19LCJJc1Zpc2libGUiOnRydWUsIldpZHRoIjowLjAsIkhlaWdodCI6MC4wLCJCb3JkZXJTdHlsZSI6eyIkaWQiOiI2NTUiLCJMaW5lQ29sb3IiOm51bGwsIkxpbmVXZWlnaHQiOjAuMCwiTGluZVR5cGUiOjAsIlBhcmVudFN0eWxlIjpudWxsfSwiUGFyZW50U3R5bGUiOm51bGx9LCJEYXRlRm9ybWF0Ijp7IiRyZWYiOiI2MjMifSwiV2Vla051bWJlcmluZyI6eyIkaWQiOiI2NTYiLCJGb3JtYXQiOjAsIklzVmlzaWJsZSI6ZmFsc2UsIkxhc3RLbm93blZpc2liaWxpdHlTdGF0ZSI6ZmFsc2V9LCJJc1Zpc2libGUiOmZhbHNlLCJQYXJlbnRTdHlsZSI6bnVsbH0sIkluZGV4IjoxNiwiU21hcnREdXJhdGlvbkFjdGl2YXRlZCI6ZmFsc2UsIkRhdGVGb3JtYXQiOnsiJHJlZiI6IjYyMyJ9LCJXZWVrTnVtYmVyaW5nIjp7IiRpZCI6IjY1NyIsIkZvcm1hdCI6MCwiSXNWaXNpYmxlIjpmYWxzZSwiTGFzdEtub3duVmlzaWJpbGl0eVN0YXRlIjpmYWxzZX0sIklkIjoiN2JiZDdiNzYtMWFlYS00ZTY5LTg1MWUtOGExMjRmMThjODIzIiwiSW1wb3J0SWQiOm51bGwsIlRpdGxlIjoiTU9IRUMiLCJOb3RlIjpudWxsLCJIeXBlcmxpbmsiOnsiJGlkIjoiNjU4IiwiQWRkcmVzcyI6bnVsbCwiU3ViQWRkcmVzcyI6bnVsbH0sIklzQ2hhbmdlZCI6ZmFsc2UsIklzTmV3IjpmYWxzZX19XSwiTWlsZXN0b25lcyI6W3siJGlkIjoiNjU5IiwiSWQiOiIzNjcxNmM1OS05NzAyLTRkYWMtOWI4Zi03Y2Y1Zjg0MGFmYzUiLCJJbmRleCI6MTcsIkdyb3VwSWQiOiIwYTE2MzVhZi1kZDgzLTRmM2MtOGNiNy1lOWJmYzQ4ZDU0MjQiLCJUaXRsZSI6Ikluc3VyYW5jZSIsIkRhdGVUaW1lIjoiMjAyMC0wOC0yNFQyMzo1OTowMCIsIlBlcmNlbnRhZ2VDb21wbGV0ZSI6bnVsbCwiTm90ZSI6bnVsbCwiU3R5bGUiOnsiJGlkIjoiNjYwIiwiVGl0bGVQb3NpdGlvbiI6IkxlZnQiLCJEYXRlUG9zaXRpb24iOiJMZWZ0IiwiU2hhcGVUeXBlIjoyLCJTaGFwZVNpemUiOjEsIlNoYXBlU3R5bGUiOnsiJGlkIjoiNjYxIiwiTWFyZ2luIjp7IiRyZWYiOiI2MCJ9LCJQYWRkaW5nIjp7IiRyZWYiOiI2MSJ9LCJCYWNrZ3JvdW5kIjp7IiRpZCI6IjY2MiIsIkNvbG9yIjp7IiRpZCI6IjY2MyIsIkEiOjI1NSwiUiI6MjYsIkciOjE3MCwiQiI6NjZ9fSwiSXNWaXNpYmxlIjp0cnVlLCJXaWR0aCI6MTMuMCwiSGVpZ2h0IjoxMy4wLCJCb3JkZXJTdHlsZSI6eyIkaWQiOiI2NjQiLCJMaW5lQ29sb3IiOnsiJHJlZiI6IjY1In0sIkxpbmVXZWlnaHQiOjAuMCwiTGluZVR5cGUiOjAsIlBhcmVudFN0eWxlIjpudWxsfSwiUGFyZW50U3R5bGUiOm51bGx9LCJUaXRsZVN0eWxlIjp7IiRpZCI6IjY2NSIsIkZvbnRTZXR0aW5ncyI6eyIkaWQiOiI2NjYiLCJGb250U2l6ZSI6MTEsIkZvbnROYW1lIjoiQ2FsaWJyaSIsIklzQm9sZCI6dHJ1ZSwiSXNJdGFsaWMiOmZhbHNlLCJJc1VuZGVybGluZWQiOmZhbHNlLCJQYXJlbnRTdHlsZSI6bnVsbH0sIkF1dG9TaXplIjowLCJGb3JlZ3JvdW5kIjp7IiRpZCI6IjY2NyIsIkNvbG9yIjp7IiRpZCI6IjY2OCIsIkEiOjI1NSwiUiI6MCwiRyI6MCwiQiI6MH19LCJNYXhXaWR0aCI6MjAwLjAsIk1heEhlaWdodCI6IkluZmluaXR5IiwiU21hcnRGb3JlZ3JvdW5kSXNBY3RpdmUiOmZhbHNlLCJIb3Jpem9udGFsQWxpZ25tZW50IjoyLCJWZXJ0aWNhbEFsaWdubWVudCI6MCwiU21hcnRGb3JlZ3JvdW5kIjpudWxsLCJCYWNrZ3JvdW5kRmlsbFR5cGUiOjAsIk1hcmdpbiI6eyIkcmVmIjoiNzEifSwiUGFkZGluZyI6eyIkcmVmIjoiNzIifSwiQmFja2dyb3VuZCI6eyIkaWQiOiI2NjkiLCJDb2xvciI6eyIkaWQiOiI2NzAiLCJBIjowLCJSIjoyNTUsIkciOjI1NSwiQiI6MjU1fX0sIklzVmlzaWJsZSI6dHJ1ZSwiV2lkdGgiOjAuMCwiSGVpZ2h0IjowLjAsIkJvcmRlclN0eWxlIjpudWxsLCJQYXJlbnRTdHlsZSI6bnVsbH0sIkRhdGVTdHlsZSI6eyIkaWQiOiI2NzEiLCJGb250U2V0dGluZ3MiOnsiJGlkIjoiNjcyIiwiRm9udFNpemUiOjEwLCJGb250TmFtZSI6IkNhbGlicmkiLCJJc0JvbGQiOmZhbHNlLCJJc0l0YWxpYyI6ZmFsc2UsIklzVW5kZXJsaW5lZCI6ZmFsc2UsIlBhcmVudFN0eWxlIjpudWxsfSwiQXV0b1NpemUiOjAsIkZvcmVncm91bmQiOnsiJGlkIjoiNjczIiwiQ29sb3IiOnsiJGlkIjoiNjc0IiwiQSI6MjU1LCJSIjo2OCwiRyI6ODQsIkIiOjEwNn19LCJNYXhXaWR0aCI6MjAwLjAsIk1heEhlaWdodCI6IkluZmluaXR5IiwiU21hcnRGb3JlZ3JvdW5kSXNBY3RpdmUiOmZhbHNlLCJIb3Jpem9udGFsQWxpZ25tZW50IjoyLCJWZXJ0aWNhbEFsaWdubWVudCI6MCwiU21hcnRGb3JlZ3JvdW5kIjpudWxsLCJCYWNrZ3JvdW5kRmlsbFR5cGUiOjAsIk1hcmdpbiI6eyIkcmVmIjoiNzgifSwiUGFkZGluZyI6eyIkcmVmIjoiNzkifSwiQmFja2dyb3VuZCI6eyIkaWQiOiI2NzUiLCJDb2xvciI6eyIkaWQiOiI2NzYiLCJBIjowLCJSIjoyNTUsIkciOjI1NSwiQiI6MjU1fX0sIklzVmlzaWJsZSI6dHJ1ZSwiV2lkdGgiOjAuMCwiSGVpZ2h0IjowLjAsIkJvcmRlclN0eWxlIjpudWxsLCJQYXJlbnRTdHlsZSI6bnVsbH0sIkRhdGVGb3JtYXQiOnsiJGlkIjoiNjc3IiwiRm9ybWF0U3RyaW5nIjoiTU1NIGQiLCJTZXBhcmF0b3IiOiIvIiwiVXNlSW50ZXJuYXRpb25hbERhdGVGb3JtYXQiOmZhbHNlLCJEYXRlSXNWaXNpYmxlIjp0cnVlLCJUaW1lSXNWaXNpYmxlIjpmYWxzZSwiSG91ckRpZ2l0cyI6MSwiQW1QbURlc2lnbmF0b3IiOjIsIlRyaW0wME1pbnV0ZXMiOmZhbHNlLCJMYXN0S25vd25WaXNpYmlsaXR5U3RhdGUiOm51bGx9LCJXZWVrTnVtYmVyaW5nIjp7IiRpZCI6IjY3OCIsIkZvcm1hdCI6MCwiSXNWaXNpYmxlIjpmYWxzZSwiTGFzdEtub3duVmlzaWJpbGl0eVN0YXRlIjpmYWxzZX0sIklzVmlzaWJsZSI6ZmFsc2UsIlBhcmVudFN0eWxlIjpudWxsfSwiSHlwZXJsaW5rIjpudWxsLCJJbXBvcnRJZCI6IiJ9LHsiJGlkIjoiNjc5IiwiSWQiOiIzMjY4ZmUyNi1hZGNmLTQwYjEtYTdjMC0xNjk5ZDZhNjI1ZjEiLCJJbmRleCI6MTgsIkdyb3VwSWQiOiIwYTE2MzVhZi1kZDgzLTRmM2MtOGNiNy1lOWJmYzQ4ZDU0MjQiLCJUaXRsZSI6Ik1PSCBsZXR0ZXIiLCJEYXRlVGltZSI6IjIwMjAtMTAtMTJUMjM6NTk6MDAiLCJQZXJjZW50YWdlQ29tcGxldGUiOm51bGwsIk5vdGUiOm51bGwsIlN0eWxlIjp7IiRpZCI6IjY4MCIsIlRpdGxlUG9zaXRpb24iOiJBYm92ZSIsIkRhdGVQb3NpdGlvbiI6IkxlZnQiLCJTaGFwZVR5cGUiOjE5LCJTaGFwZVNpemUiOjEsIlNoYXBlU3R5bGUiOnsiJGlkIjoiNjgxIiwiTWFyZ2luIjp7IiRyZWYiOiI2MCJ9LCJQYWRkaW5nIjp7IiRyZWYiOiI2MSJ9LCJCYWNrZ3JvdW5kIjp7IiRpZCI6IjY4MiIsIkNvbG9yIjp7IiRpZCI6IjY4MyIsIkEiOjI1NSwiUiI6MjM3LCJHIjoxMjUsIkIiOjQ5fX0sIklzVmlzaWJsZSI6dHJ1ZSwiV2lkdGgiOjEzLjAsIkhlaWdodCI6MTMuMCwiQm9yZGVyU3R5bGUiOnsiJGlkIjoiNjg0IiwiTGluZUNvbG9yIjp7IiRyZWYiOiI2NSJ9LCJMaW5lV2VpZ2h0IjowLjAsIkxpbmVUeXBlIjowLCJQYXJlbnRTdHlsZSI6bnVsbH0sIlBhcmVudFN0eWxlIjpudWxsfSwiVGl0bGVTdHlsZSI6eyIkaWQiOiI2ODUiLCJGb250U2V0dGluZ3MiOnsiJGlkIjoiNjg2IiwiRm9udFNpemUiOjExLCJGb250TmFtZSI6IkNhbGlicmkiLCJJc0JvbGQiOnRydWUsIklzSXRhbGljIjpmYWxzZSwiSXNVbmRlcmxpbmVkIjpmYWxzZSwiUGFyZW50U3R5bGUiOm51bGx9LCJBdXRvU2l6ZSI6MCwiRm9yZWdyb3VuZCI6eyIkaWQiOiI2ODciLCJDb2xvciI6eyIkaWQiOiI2ODgiLCJBIjoyNTUsIlIiOjAsIkciOjAsIkIiOjB9fSwiTWF4V2lkdGgiOjIwMC4wLCJNYXhIZWlnaHQiOiJJbmZpbml0eSIsIlNtYXJ0Rm9yZWdyb3VuZElzQWN0aXZlIjpmYWxzZSwiSG9yaXpvbnRhbEFsaWdubWVudCI6MSwiVmVydGljYWxBbGlnbm1lbnQiOjAsIlNtYXJ0Rm9yZWdyb3VuZCI6bnVsbCwiQmFja2dyb3VuZEZpbGxUeXBlIjowLCJNYXJnaW4iOnsiJHJlZiI6IjcxIn0sIlBhZGRpbmciOnsiJHJlZiI6IjcyIn0sIkJhY2tncm91bmQiOnsiJGlkIjoiNjg5IiwiQ29sb3IiOnsiJGlkIjoiNjkwIiwiQSI6MCwiUiI6MjU1LCJHIjoyNTUsIkIiOjI1NX19LCJJc1Zpc2libGUiOnRydWUsIldpZHRoIjowLjAsIkhlaWdodCI6MC4wLCJCb3JkZXJTdHlsZSI6bnVsbCwiUGFyZW50U3R5bGUiOm51bGx9LCJEYXRlU3R5bGUiOnsiJGlkIjoiNjkxIiwiRm9udFNldHRpbmdzIjp7IiRpZCI6IjY5MiIsIkZvbnRTaXplIjoxMCwiRm9udE5hbWUiOiJDYWxpYnJpIiwiSXNCb2xkIjpmYWxzZSwiSXNJdGFsaWMiOmZhbHNlLCJJc1VuZGVybGluZWQiOmZhbHNlLCJQYXJlbnRTdHlsZSI6bnVsbH0sIkF1dG9TaXplIjowLCJGb3JlZ3JvdW5kIjp7IiRpZCI6IjY5MyIsIkNvbG9yIjp7IiRpZCI6IjY5NCIsIkEiOjI1NSwiUiI6NjgsIkciOjg0LCJCIjoxMDZ9fSwiTWF4V2lkdGgiOjIwMC4wLCJNYXhIZWlnaHQiOiJJbmZpbml0eSIsIlNtYXJ0Rm9yZWdyb3VuZElzQWN0aXZlIjpmYWxzZSwiSG9yaXpvbnRhbEFsaWdubWVudCI6MiwiVmVydGljYWxBbGlnbm1lbnQiOjAsIlNtYXJ0Rm9yZWdyb3VuZCI6bnVsbCwiQmFja2dyb3VuZEZpbGxUeXBlIjowLCJNYXJnaW4iOnsiJHJlZiI6Ijc4In0sIlBhZGRpbmciOnsiJHJlZiI6Ijc5In0sIkJhY2tncm91bmQiOnsiJGlkIjoiNjk1IiwiQ29sb3IiOnsiJGlkIjoiNjk2IiwiQSI6MCwiUiI6MjU1LCJHIjoyNTUsIkIiOjI1NX19LCJJc1Zpc2libGUiOnRydWUsIldpZHRoIjowLjAsIkhlaWdodCI6MC4wLCJCb3JkZXJTdHlsZSI6bnVsbCwiUGFyZW50U3R5bGUiOm51bGx9LCJEYXRlRm9ybWF0Ijp7IiRpZCI6IjY5Ny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2OTgiLCJGb3JtYXQiOjAsIklzVmlzaWJsZSI6ZmFsc2UsIkxhc3RLbm93blZpc2liaWxpdHlTdGF0ZSI6ZmFsc2V9LCJJc1Zpc2libGUiOmZhbHNlLCJQYXJlbnRTdHlsZSI6bnVsbH0sIkh5cGVybGluayI6bnVsbCwiSW1wb3J0SWQiOiIifSx7IiRpZCI6IjY5OSIsIklkIjoiZTk1ZWI0ZTgtODI1Ny00M2M2LTkwMjMtNWVjMmM4MTU4ZmQyIiwiSW5kZXgiOjE5LCJHcm91cElkIjpudWxsLCJUaXRsZSI6IlZNTVUgRlBJIiwiRGF0ZVRpbWUiOiIyMDIwLTEwLTIxVDIzOjU5OjAwIiwiUGVyY2VudGFnZUNvbXBsZXRlIjpudWxsLCJOb3RlIjpudWxsLCJTdHlsZSI6eyIkaWQiOiI3MDAiLCJUaXRsZVBvc2l0aW9uIjoiUmlnaHQiLCJEYXRlUG9zaXRpb24iOiJCZWxvdyIsIlNoYXBlVHlwZSI6MiwiU2hhcGVTaXplIjoxLCJTaGFwZVN0eWxlIjp7IiRpZCI6IjcwMSIsIk1hcmdpbiI6eyIkcmVmIjoiNjAifSwiUGFkZGluZyI6eyIkcmVmIjoiNjEifSwiQmFja2dyb3VuZCI6eyIkaWQiOiI3MDIiLCJDb2xvciI6eyIkaWQiOiI3MDMiLCJBIjoyNTUsIlIiOjIzNCwiRyI6MjIsIkIiOjMwfX0sIklzVmlzaWJsZSI6dHJ1ZSwiV2lkdGgiOjEzLjAsIkhlaWdodCI6MTMuMCwiQm9yZGVyU3R5bGUiOnsiJGlkIjoiNzA0IiwiTGluZUNvbG9yIjp7IiRyZWYiOiI2NSJ9LCJMaW5lV2VpZ2h0IjowLjAsIkxpbmVUeXBlIjowLCJQYXJlbnRTdHlsZSI6bnVsbH0sIlBhcmVudFN0eWxlIjpudWxsfSwiVGl0bGVTdHlsZSI6eyIkaWQiOiI3MDUiLCJGb250U2V0dGluZ3MiOnsiJGlkIjoiNzA2IiwiRm9udFNpemUiOjExLCJGb250TmFtZSI6IkNhbGlicmkiLCJJc0JvbGQiOnRydWUsIklzSXRhbGljIjpmYWxzZSwiSXNVbmRlcmxpbmVkIjpmYWxzZSwiUGFyZW50U3R5bGUiOm51bGx9LCJBdXRvU2l6ZSI6MCwiRm9yZWdyb3VuZCI6eyIkaWQiOiI3MDciLCJDb2xvciI6eyIkaWQiOiI3MDgiLCJBIjoyNTUsIlIiOjAsIkciOjAsIkIiOjB9fSwiTWF4V2lkdGgiOjIwMC4wLCJNYXhIZWlnaHQiOiJJbmZpbml0eSIsIlNtYXJ0Rm9yZWdyb3VuZElzQWN0aXZlIjpmYWxzZSwiSG9yaXpvbnRhbEFsaWdubWVudCI6MCwiVmVydGljYWxBbGlnbm1lbnQiOjAsIlNtYXJ0Rm9yZWdyb3VuZCI6bnVsbCwiQmFja2dyb3VuZEZpbGxUeXBlIjowLCJNYXJnaW4iOnsiJHJlZiI6IjcxIn0sIlBhZGRpbmciOnsiJHJlZiI6IjcyIn0sIkJhY2tncm91bmQiOnsiJGlkIjoiNzA5IiwiQ29sb3IiOnsiJGlkIjoiNzEwIiwiQSI6MCwiUiI6MjU1LCJHIjoyNTUsIkIiOjI1NX19LCJJc1Zpc2libGUiOnRydWUsIldpZHRoIjowLjAsIkhlaWdodCI6MC4wLCJCb3JkZXJTdHlsZSI6bnVsbCwiUGFyZW50U3R5bGUiOm51bGx9LCJEYXRlU3R5bGUiOnsiJGlkIjoiNzExIiwiRm9udFNldHRpbmdzIjp7IiRpZCI6IjcxMiIsIkZvbnRTaXplIjoxMCwiRm9udE5hbWUiOiJDYWxpYnJpIiwiSXNCb2xkIjpmYWxzZSwiSXNJdGFsaWMiOmZhbHNlLCJJc1VuZGVybGluZWQiOmZhbHNlLCJQYXJlbnRTdHlsZSI6bnVsbH0sIkF1dG9TaXplIjowLCJGb3JlZ3JvdW5kIjp7IiRpZCI6IjcxMyIsIkNvbG9yIjp7IiRpZCI6IjcxNCIsIkEiOjI1NSwiUiI6NjgsIkciOjg0LCJCIjoxMDZ9fSwiTWF4V2lkdGgiOjIwMC4wLCJNYXhIZWlnaHQiOiJJbmZpbml0eSIsIlNtYXJ0Rm9yZWdyb3VuZElzQWN0aXZlIjpmYWxzZSwiSG9yaXpvbnRhbEFsaWdubWVudCI6MSwiVmVydGljYWxBbGlnbm1lbnQiOjAsIlNtYXJ0Rm9yZWdyb3VuZCI6bnVsbCwiQmFja2dyb3VuZEZpbGxUeXBlIjowLCJNYXJnaW4iOnsiJHJlZiI6Ijc4In0sIlBhZGRpbmciOnsiJHJlZiI6Ijc5In0sIkJhY2tncm91bmQiOnsiJGlkIjoiNzE1IiwiQ29sb3IiOnsiJGlkIjoiNzE2IiwiQSI6MCwiUiI6MjU1LCJHIjoyNTUsIkIiOjI1NX19LCJJc1Zpc2libGUiOnRydWUsIldpZHRoIjowLjAsIkhlaWdodCI6MC4wLCJCb3JkZXJTdHlsZSI6bnVsbCwiUGFyZW50U3R5bGUiOm51bGx9LCJEYXRlRm9ybWF0Ijp7IiRyZWYiOiIyNTMifSwiV2Vla051bWJlcmluZyI6eyIkaWQiOiI3MTciLCJGb3JtYXQiOjAsIklzVmlzaWJsZSI6ZmFsc2UsIkxhc3RLbm93blZpc2liaWxpdHlTdGF0ZSI6ZmFsc2V9LCJJc1Zpc2libGUiOmZhbHNlLCJQYXJlbnRTdHlsZSI6bnVsbH0sIkh5cGVybGluayI6bnVsbCwiSW1wb3J0SWQiOm51bGx9LHsiJGlkIjoiNzE4IiwiSWQiOiIxMGE5NTZhMy01ZDIyLTRjMzMtYTAzOS1kMTQ5NWI2MTQzYzkiLCJJbmRleCI6MjAsIkdyb3VwSWQiOm51bGwsIlRpdGxlIjoiVk1NVSBMUEkiLCJEYXRlVGltZSI6IjIwMjEtMDEtMDhUMjM6NTk6MDAiLCJQZXJjZW50YWdlQ29tcGxldGUiOm51bGwsIk5vdGUiOm51bGwsIlN0eWxlIjp7IiRpZCI6IjcxOSIsIlRpdGxlUG9zaXRpb24iOiJMZWZ0IiwiRGF0ZVBvc2l0aW9uIjoiTGVmdCIsIlNoYXBlVHlwZSI6MiwiU2hhcGVTaXplIjoxLCJTaGFwZVN0eWxlIjp7IiRpZCI6IjcyMCIsIk1hcmdpbiI6eyIkcmVmIjoiNjAifSwiUGFkZGluZyI6eyIkcmVmIjoiNjEifSwiQmFja2dyb3VuZCI6eyIkaWQiOiI3MjEiLCJDb2xvciI6eyIkaWQiOiI3MjIiLCJBIjoyNTUsIlIiOjIzNCwiRyI6MjIsIkIiOjMwfX0sIklzVmlzaWJsZSI6dHJ1ZSwiV2lkdGgiOjEzLjAsIkhlaWdodCI6MTMuMCwiQm9yZGVyU3R5bGUiOnsiJGlkIjoiNzIzIiwiTGluZUNvbG9yIjp7IiRyZWYiOiI2NSJ9LCJMaW5lV2VpZ2h0IjowLjAsIkxpbmVUeXBlIjowLCJQYXJlbnRTdHlsZSI6bnVsbH0sIlBhcmVudFN0eWxlIjpudWxsfSwiVGl0bGVTdHlsZSI6eyIkaWQiOiI3MjQiLCJGb250U2V0dGluZ3MiOnsiJGlkIjoiNzI1IiwiRm9udFNpemUiOjExLCJGb250TmFtZSI6IkNhbGlicmkiLCJJc0JvbGQiOnRydWUsIklzSXRhbGljIjpmYWxzZSwiSXNVbmRlcmxpbmVkIjpmYWxzZSwiUGFyZW50U3R5bGUiOm51bGx9LCJBdXRvU2l6ZSI6MCwiRm9yZWdyb3VuZCI6eyIkcmVmIjoiNjkifSwiTWF4V2lkdGgiOjIwMC4wLCJNYXhIZWlnaHQiOiJJbmZpbml0eSIsIlNtYXJ0Rm9yZWdyb3VuZElzQWN0aXZlIjpmYWxzZSwiSG9yaXpvbnRhbEFsaWdubWVudCI6MiwiVmVydGljYWxBbGlnbm1lbnQiOjAsIlNtYXJ0Rm9yZWdyb3VuZCI6bnVsbCwiQmFja2dyb3VuZEZpbGxUeXBlIjowLCJNYXJnaW4iOnsiJHJlZiI6IjcxIn0sIlBhZGRpbmciOnsiJHJlZiI6IjcyIn0sIkJhY2tncm91bmQiOnsiJHJlZiI6IjczIn0sIklzVmlzaWJsZSI6dHJ1ZSwiV2lkdGgiOjAuMCwiSGVpZ2h0IjowLjAsIkJvcmRlclN0eWxlIjpudWxsLCJQYXJlbnRTdHlsZSI6bnVsbH0sIkRhdGVTdHlsZSI6eyIkaWQiOiI3MjYiLCJGb250U2V0dGluZ3MiOnsiJGlkIjoiNzI3IiwiRm9udFNpemUiOjEwLCJGb250TmFtZSI6IkNhbGlicmkiLCJJc0JvbGQiOmZhbHNlLCJJc0l0YWxpYyI6ZmFsc2UsIklzVW5kZXJsaW5lZCI6ZmFsc2UsIlBhcmVudFN0eWxlIjpudWxsfSwiQXV0b1NpemUiOjAsIkZvcmVncm91bmQiOnsiJHJlZiI6Ijc2In0sIk1heFdpZHRoIjoyMDAuMCwiTWF4SGVpZ2h0IjoiSW5maW5pdHkiLCJTbWFydEZvcmVncm91bmRJc0FjdGl2ZSI6ZmFsc2UsIkhvcml6b250YWxBbGlnbm1lbnQiOjIsIlZlcnRpY2FsQWxpZ25tZW50IjowLCJTbWFydEZvcmVncm91bmQiOm51bGwsIkJhY2tncm91bmRGaWxsVHlwZSI6MCwiTWFyZ2luIjp7IiRyZWYiOiI3OCJ9LCJQYWRkaW5nIjp7IiRyZWYiOiI3OSJ9LCJCYWNrZ3JvdW5kIjp7IiRyZWYiOiI4MCJ9LCJJc1Zpc2libGUiOnRydWUsIldpZHRoIjowLjAsIkhlaWdodCI6MC4wLCJCb3JkZXJTdHlsZSI6bnVsbCwiUGFyZW50U3R5bGUiOm51bGx9LCJEYXRlRm9ybWF0Ijp7IiRyZWYiOiI4MSJ9LCJXZWVrTnVtYmVyaW5nIjp7IiRpZCI6IjcyOCIsIkZvcm1hdCI6MCwiSXNWaXNpYmxlIjpmYWxzZSwiTGFzdEtub3duVmlzaWJpbGl0eVN0YXRlIjpmYWxzZX0sIklzVmlzaWJsZSI6ZmFsc2UsIlBhcmVudFN0eWxlIjpudWxsfSwiSHlwZXJsaW5rIjpudWxsLCJJbXBvcnRJZCI6IiJ9XX0seyIkaWQiOiI3MjkiLCJJZCI6ImJiZGE5OGM3LTdmZGQtNGViNC04OTU0LTNlNzNmZTM0MzgwNyIsIkluZGV4IjoyMSwiSGVhZGVyVGV4dCI6IlBoaWxpcHBpbmVzIiwiU3R5bGUiOnsiJGlkIjoiNzMwIiwiSGVhZGVyU3R5bGUiOnsiJGlkIjoiNzMxIiwiVGV4dFN0eWxlIjp7IiRpZCI6IjczMiIsIkZvbnRTZXR0aW5ncyI6eyIkaWQiOiI3MzMiLCJGb250U2l6ZSI6MTIsIkZvbnROYW1lIjoiQ2FsaWJyaSIsIklzQm9sZCI6ZmFsc2UsIklzSXRhbGljIjpmYWxzZSwiSXNVbmRlcmxpbmVkIjpmYWxzZSwiUGFyZW50U3R5bGUiOm51bGx9LCJBdXRvU2l6ZSI6MCwiRm9yZWdyb3VuZCI6eyIkaWQiOiI3MzQiLCJDb2xvciI6eyIkaWQiOiI3MzUiLCJBIjoyNTUsIlIiOjU1LCJHIjo1NSwiQiI6NTV9fSwiTWF4V2lkdGgiOjAuMCwiTWF4SGVpZ2h0IjowLjAsIlNtYXJ0Rm9yZWdyb3VuZElzQWN0aXZlIjpmYWxzZSwiSG9yaXpvbnRhbEFsaWdubWVudCI6MCwiVmVydGljYWxBbGlnbm1lbnQiOjAsIlNtYXJ0Rm9yZWdyb3VuZCI6bnVsbCwiQmFja2dyb3VuZEZpbGxUeXBlIjowLCJNYXJnaW4iOnsiJHJlZiI6IjE0MiJ9LCJQYWRkaW5nIjp7IiRyZWYiOiIxNDMifSwiQmFja2dyb3VuZCI6bnVsbCwiSXNWaXNpYmxlIjpmYWxzZSwiV2lkdGgiOjAuMCwiSGVpZ2h0IjowLjAsIkJvcmRlclN0eWxlIjpudWxsLCJQYXJlbnRTdHlsZSI6bnVsbH0sIlJlY3RhbmdsZVN0eWxlIjp7IiRpZCI6IjczNiIsIk1hcmdpbiI6eyIkcmVmIjoiMTQ1In0sIlBhZGRpbmciOnsiJHJlZiI6IjE0NiJ9LCJCYWNrZ3JvdW5kIjp7IiRpZCI6IjczNyIsIkNvbG9yIjp7IiRpZCI6IjczOCIsIkEiOjEyNywiUiI6MTY1LCJHIjoxNjUsIkIiOjE2NX19LCJJc1Zpc2libGUiOmZhbHNlLCJXaWR0aCI6MC4wLCJIZWlnaHQiOjAuMCwiQm9yZGVyU3R5bGUiOnsiJGlkIjoiNzM5IiwiTGluZUNvbG9yIjp7IiRpZCI6Ijc0MCIsIiR0eXBlIjoiTkxSRS5Db21tb24uRG9tLlNvbGlkQ29sb3JCcnVzaCwgTkxSRS5Db21tb24iLCJDb2xvciI6eyIkaWQiOiI3NDEiLCJBIjoyNTUsIlIiOjU1LCJHIjo1NSwiQiI6NTV9fSwiTGluZVdlaWdodCI6MC4wLCJMaW5lVHlwZSI6MCwiUGFyZW50U3R5bGUiOm51bGx9LCJQYXJlbnRTdHlsZSI6bnVsbH0sIk1hcmdpbiI6eyIkcmVmIjoiMTUyIn0sIlBhZGRpbmciOnsiJHJlZiI6IjE1MyJ9LCJCYWNrZ3JvdW5kIjpudWxsLCJJc1Zpc2libGUiOnRydWUsIldpZHRoIjowLjAsIkhlaWdodCI6MC4wLCJCb3JkZXJTdHlsZSI6bnVsbCwiUGFyZW50U3R5bGUiOm51bGx9LCJCYWNrZ3JvdW5kU3R5bGUiOnsiJGlkIjoiNzQyIiwiTWFyZ2luIjp7IiRyZWYiOiIxNTUifSwiUGFkZGluZyI6eyIkcmVmIjoiMTU2In0sIkJhY2tncm91bmQiOnsiJGlkIjoiNzQzIiwiQ29sb3IiOnsiJGlkIjoiNzQ0IiwiQSI6MzgsIlIiOjE2NSwiRyI6MTY1LCJCIjoxNjV9fSwiSXNWaXNpYmxlIjp0cnVlLCJXaWR0aCI6MC4wLCJIZWlnaHQiOjAuMCwiQm9yZGVyU3R5bGUiOnsiJGlkIjoiNzQ1IiwiTGluZUNvbG9yIjp7IiRpZCI6Ijc0NiIsIiR0eXBlIjoiTkxSRS5Db21tb24uRG9tLlNvbGlkQ29sb3JCcnVzaCwgTkxSRS5Db21tb24iLCJDb2xvciI6eyIkaWQiOiI3NDciLCJBIjoyNTUsIlIiOjU1LCJHIjo1NSwiQiI6NTV9fSwiTGluZVdlaWdodCI6MC4wLCJMaW5lVHlwZSI6MCwiUGFyZW50U3R5bGUiOm51bGx9LCJQYXJlbnRTdHlsZSI6bnVsbH0sIklzQWJvdmVUaW1lYmFuZCI6ZmFsc2UsIk1hcmdpbiI6eyIkcmVmIjoiMTYyIn0sIlBhZGRpbmciOnsiJHJlZiI6IjE2MyJ9LCJJc1Zpc2libGUiOnRydWUsIldpZHRoIjowLjAsIkhlaWdodCI6MC4wLCJCb3JkZXJTdHlsZSI6bnVsbCwiUGFyZW50U3R5bGUiOm51bGx9LCJUYXNrcyI6W3siJGlkIjoiNzQ4IiwiX2F0dGFjaGVkTWlsZXN0b25lcyI6W10sIlRhc2tEZWZpbml0aW9uIjp7IiRpZCI6Ijc0OSIsIkdyb3VwTmFtZSI6IjYyNWJiNTMwLTFhZjMtNDczNy1hODk4LWM0NzRjY2I0MDNjNSIsIlN0YXJ0RGF0ZSI6IjIwMjAtMDEtMTVUMDA6MDA6MDBaIiwiRW5kRGF0ZSI6IjIwMjAtMDItMjZUMjM6NTk6MDBaIiwiUGVyY2VudGFnZUNvbXBsZXRlIjpudWxsLCJTdHlsZSI6eyIkaWQiOiI3NTAiLCJTaGFwZSI6MSwiU2hhcGVUaGlja25lc3MiOjAsIkR1cmF0aW9uRm9ybWF0IjowLCJJbmNsdWRlTm9uV29ya2luZ0RheXNJbkR1cmF0aW9uIjpmYWxzZSwiUGVyY2VudGFnZUNvbXBsZXRlU3R5bGUiOnsiJGlkIjoiNzUxIiwiRm9udFNldHRpbmdzIjp7IiRpZCI6Ijc1MiIsIkZvbnRTaXplIjoxMCwiRm9udE5hbWUiOiJDYWxpYnJpIiwiSXNCb2xkIjpmYWxzZSwiSXNJdGFsaWMiOmZhbHNlLCJJc1VuZGVybGluZWQiOmZhbHNlLCJQYXJlbnRTdHlsZSI6bnVsbH0sIkF1dG9TaXplIjowLCJGb3JlZ3JvdW5kIjp7IiRyZWYiOiI4NiJ9LCJNYXhXaWR0aCI6MjAwLjAsIk1heEhlaWdodCI6IkluZmluaXR5IiwiU21hcnRGb3JlZ3JvdW5kSXNBY3RpdmUiOmZhbHNlLCJIb3Jpem9udGFsQWxpZ25tZW50IjowLCJWZXJ0aWNhbEFsaWdubWVudCI6MCwiU21hcnRGb3JlZ3JvdW5kIjpudWxsLCJCYWNrZ3JvdW5kRmlsbFR5cGUiOjAsIk1hcmdpbiI6eyIkcmVmIjoiODgifSwiUGFkZGluZyI6eyIkcmVmIjoiODkifSwiQmFja2dyb3VuZCI6eyIkcmVmIjoiOTAifSwiSXNWaXNpYmxlIjp0cnVlLCJXaWR0aCI6MC4wLCJIZWlnaHQiOjAuMCwiQm9yZGVyU3R5bGUiOnsiJGlkIjoiNzUzIiwiTGluZUNvbG9yIjpudWxsLCJMaW5lV2VpZ2h0IjowLjAsIkxpbmVUeXBlIjowLCJQYXJlbnRTdHlsZSI6bnVsbH0sIlBhcmVudFN0eWxlIjpudWxsfSwiRHVyYXRpb25TdHlsZSI6eyIkaWQiOiI3NTQiLCJGb250U2V0dGluZ3MiOnsiJGlkIjoiNzU1IiwiRm9udFNpemUiOjEwLCJGb250TmFtZSI6IkNhbGlicmkiLCJJc0JvbGQiOmZhbHNlLCJJc0l0YWxpYyI6ZmFsc2UsIklzVW5kZXJsaW5lZCI6ZmFsc2UsIlBhcmVudFN0eWxlIjpudWxsfSwiQXV0b1NpemUiOjAsIkZvcmVncm91bmQiOnsiJHJlZiI6IjkzIn0sIk1heFdpZHRoIjoyMDAuMCwiTWF4SGVpZ2h0IjoiSW5maW5pdHkiLCJTbWFydEZvcmVncm91bmRJc0FjdGl2ZSI6ZmFsc2UsIkhvcml6b250YWxBbGlnbm1lbnQiOjAsIlZlcnRpY2FsQWxpZ25tZW50IjowLCJTbWFydEZvcmVncm91bmQiOm51bGwsIkJhY2tncm91bmRGaWxsVHlwZSI6MCwiTWFyZ2luIjp7IiRyZWYiOiI5NSJ9LCJQYWRkaW5nIjp7IiRyZWYiOiI5NiJ9LCJCYWNrZ3JvdW5kIjp7IiRyZWYiOiI5NyJ9LCJJc1Zpc2libGUiOnRydWUsIldpZHRoIjowLjAsIkhlaWdodCI6MC4wLCJCb3JkZXJTdHlsZSI6eyIkaWQiOiI3NTYiLCJMaW5lQ29sb3IiOm51bGwsIkxpbmVXZWlnaHQiOjAuMCwiTGluZVR5cGUiOjAsIlBhcmVudFN0eWxlIjpudWxsfSwiUGFyZW50U3R5bGUiOm51bGx9LCJIb3Jpem9udGFsQ29ubmVjdG9yU3R5bGUiOnsiJGlkIjoiNzU3IiwiTGluZUNvbG9yIjp7IiRyZWYiOiI5OSJ9LCJMaW5lV2VpZ2h0IjoxLjAsIkxpbmVUeXBlIjowLCJQYXJlbnRTdHlsZSI6bnVsbH0sIlZlcnRpY2FsQ29ubmVjdG9yU3R5bGUiOnsiJGlkIjoiNzU4IiwiTGluZUNvbG9yIjp7IiRyZWYiOiIxMDIifSwiTGluZVdlaWdodCI6MC4wLCJMaW5lVHlwZSI6MCwiUGFyZW50U3R5bGUiOm51bGx9LCJNYXJnaW4iOm51bGwsIlN0YXJ0RGF0ZVBvc2l0aW9uIjozLCJFbmREYXRlUG9zaXRpb24iOjMsIkRhdGVJc1Zpc2libGUiOnRydWUsIlRpdGxlUG9zaXRpb24iOjIsIkR1cmF0aW9uUG9zaXRpb24iOjYsIlBlcmNlbnRhZ2VDb21wbGV0ZWRQb3NpdGlvbiI6NiwiU3BhY2luZyI6MywiSXNCZWxvd1RpbWViYW5kIjp0cnVlLCJQZXJjZW50YWdlQ29tcGxldGVTaGFwZU9wYWNpdHkiOjM1LCJTaGFwZVN0eWxlIjp7IiRpZCI6Ijc1OSIsIk1hcmdpbiI6eyIkcmVmIjoiMTA1In0sIlBhZGRpbmciOnsiJHJlZiI6IjEwNiJ9LCJCYWNrZ3JvdW5kIjp7IiRpZCI6Ijc2MCIsIkNvbG9yIjp7IiRpZCI6Ijc2MSIsIkEiOjI1NSwiUiI6MjU0LCJHIjoxODYsIkIiOjEwfX0sIklzVmlzaWJsZSI6dHJ1ZSwiV2lkdGgiOjAuMCwiSGVpZ2h0IjoxMC4wLCJCb3JkZXJTdHlsZSI6eyIkaWQiOiI3NjIiLCJMaW5lQ29sb3IiOnsiJGlkIjoiNzYzIiwiJHR5cGUiOiJOTFJFLkNvbW1vbi5Eb20uU29saWRDb2xvckJydXNoLCBOTFJFLkNvbW1vbiIsIkNvbG9yIjp7IiRpZCI6Ijc2NCIsIkEiOjI1NSwiUiI6MjU1LCJHIjowLCJCIjowfX0sIkxpbmVXZWlnaHQiOjAuMCwiTGluZVR5cGUiOjAsIlBhcmVudFN0eWxlIjpudWxsfSwiUGFyZW50U3R5bGUiOm51bGx9LCJUaXRsZVN0eWxlIjp7IiRpZCI6Ijc2NSIsIkZvbnRTZXR0aW5ncyI6eyIkaWQiOiI3NjYiLCJGb250U2l6ZSI6MTEsIkZvbnROYW1lIjoiQ2FsaWJyaSIsIklzQm9sZCI6dHJ1ZSwiSXNJdGFsaWMiOmZhbHNlLCJJc1VuZGVybGluZWQiOmZhbHNlLCJQYXJlbnRTdHlsZSI6bnVsbH0sIkF1dG9TaXplIjowLCJGb3JlZ3JvdW5kIjp7IiRpZCI6Ijc2NyIsIkNvbG9yIjp7IiRpZCI6Ijc2OCIsIkEiOjI1NSwiUiI6MCwiRyI6MCwiQiI6MH19LCJNYXhXaWR0aCI6NzIwLjAsIk1heEhlaWdodCI6IkluZmluaXR5IiwiU21hcnRGb3JlZ3JvdW5kSXNBY3RpdmUiOmZhbHNlLCJIb3Jpem9udGFsQWxpZ25tZW50IjoxLCJWZXJ0aWNhbEFsaWdubWVudCI6MCwiU21hcnRGb3JlZ3JvdW5kIjpudWxsLCJCYWNrZ3JvdW5kRmlsbFR5cGUiOjAsIk1hcmdpbiI6eyIkcmVmIjoiMTE2In0sIlBhZGRpbmciOnsiJHJlZiI6IjExNyJ9LCJCYWNrZ3JvdW5kIjp7IiRpZCI6Ijc2OSIsIkNvbG9yIjp7IiRpZCI6Ijc3MCIsIkEiOjAsIlIiOjI1NSwiRyI6MjU1LCJCIjoyNTV9fSwiSXNWaXNpYmxlIjp0cnVlLCJXaWR0aCI6MC4wLCJIZWlnaHQiOjAuMCwiQm9yZGVyU3R5bGUiOnsiJGlkIjoiNzcxIiwiTGluZUNvbG9yIjpudWxsLCJMaW5lV2VpZ2h0IjowLjAsIkxpbmVUeXBlIjowLCJQYXJlbnRTdHlsZSI6bnVsbH0sIlBhcmVudFN0eWxlIjpudWxsfSwiRGF0ZVN0eWxlIjp7IiRpZCI6Ijc3MiIsIkZvbnRTZXR0aW5ncyI6eyIkaWQiOiI3NzMiLCJGb250U2l6ZSI6MTAsIkZvbnROYW1lIjoiQ2FsaWJyaSIsIklzQm9sZCI6ZmFsc2UsIklzSXRhbGljIjpmYWxzZSwiSXNVbmRlcmxpbmVkIjpmYWxzZSwiUGFyZW50U3R5bGUiOm51bGx9LCJBdXRvU2l6ZSI6MCwiRm9yZWdyb3VuZCI6eyIkaWQiOiI3NzQiLCJDb2xvciI6eyIkaWQiOiI3NzUiLCJBIjoyNTUsIlIiOjY4LCJHIjo4NCwiQiI6MTA2fX0sIk1heFdpZHRoIjoyMDAuMCwiTWF4SGVpZ2h0IjoiSW5maW5pdHkiLCJTbWFydEZvcmVncm91bmRJc0FjdGl2ZSI6ZmFsc2UsIkhvcml6b250YWxBbGlnbm1lbnQiOjIsIlZlcnRpY2FsQWxpZ25tZW50IjowLCJTbWFydEZvcmVncm91bmQiOm51bGwsIkJhY2tncm91bmRGaWxsVHlwZSI6MCwiTWFyZ2luIjp7IiRyZWYiOiIxMjMifSwiUGFkZGluZyI6eyIkcmVmIjoiMTI0In0sIkJhY2tncm91bmQiOnsiJGlkIjoiNzc2IiwiQ29sb3IiOnsiJGlkIjoiNzc3IiwiQSI6MCwiUiI6MjU1LCJHIjoyNTUsIkIiOjI1NX19LCJJc1Zpc2libGUiOnRydWUsIldpZHRoIjowLjAsIkhlaWdodCI6MC4wLCJCb3JkZXJTdHlsZSI6eyIkaWQiOiI3NzgiLCJMaW5lQ29sb3IiOm51bGwsIkxpbmVXZWlnaHQiOjAuMCwiTGluZVR5cGUiOjAsIlBhcmVudFN0eWxlIjpudWxsfSwiUGFyZW50U3R5bGUiOm51bGx9LCJEYXRlRm9ybWF0Ijp7IiRpZCI6Ijc3OS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3ODAiLCJGb3JtYXQiOjAsIklzVmlzaWJsZSI6ZmFsc2UsIkxhc3RLbm93blZpc2liaWxpdHlTdGF0ZSI6ZmFsc2V9LCJJc1Zpc2libGUiOmZhbHNlLCJQYXJlbnRTdHlsZSI6bnVsbH0sIkluZGV4IjoyMiwiU21hcnREdXJhdGlvbkFjdGl2YXRlZCI6ZmFsc2UsIkRhdGVGb3JtYXQiOnsiJHJlZiI6Ijc3OSJ9LCJXZWVrTnVtYmVyaW5nIjp7IiRpZCI6Ijc4MSIsIkZvcm1hdCI6MCwiSXNWaXNpYmxlIjpmYWxzZSwiTGFzdEtub3duVmlzaWJpbGl0eVN0YXRlIjpmYWxzZX0sIklkIjoiZjdmNTJhZDktMzRkNC00YzE0LWE1ZTAtMWNkMjQwNzA4OTc2IiwiSW1wb3J0SWQiOm51bGwsIlRpdGxlIjoiTENQIiwiTm90ZSI6bnVsbCwiSHlwZXJsaW5rIjp7IiRpZCI6Ijc4MiIsIkFkZHJlc3MiOm51bGwsIlN1YkFkZHJlc3MiOm51bGx9LCJJc0NoYW5nZWQiOmZhbHNlLCJJc05ldyI6ZmFsc2V9fSx7IiRpZCI6Ijc4MyIsIl9hdHRhY2hlZE1pbGVzdG9uZXMiOltdLCJUYXNrRGVmaW5pdGlvbiI6eyIkaWQiOiI3ODQiLCJHcm91cE5hbWUiOiI2MjViYjUzMC0xYWYzLTQ3MzctYTg5OC1jNDc0Y2NiNDAzYzUiLCJTdGFydERhdGUiOiIyMDIwLTAzLTAxVDAwOjAwOjAwWiIsIkVuZERhdGUiOiIyMDIwLTA2LTA4VDIzOjU5OjAwWiIsIlBlcmNlbnRhZ2VDb21wbGV0ZSI6bnVsbCwiU3R5bGUiOnsiJGlkIjoiNzg1IiwiU2hhcGUiOjIsIlNoYXBlVGhpY2tuZXNzIjowLCJEdXJhdGlvbkZvcm1hdCI6MCwiSW5jbHVkZU5vbldvcmtpbmdEYXlzSW5EdXJhdGlvbiI6ZmFsc2UsIlBlcmNlbnRhZ2VDb21wbGV0ZVN0eWxlIjp7IiRpZCI6Ijc4NiIsIkZvbnRTZXR0aW5ncyI6eyIkaWQiOiI3ODciLCJGb250U2l6ZSI6MTAsIkZvbnROYW1lIjoiQ2FsaWJyaSIsIklzQm9sZCI6ZmFsc2UsIklzSXRhbGljIjpmYWxzZSwiSXNVbmRlcmxpbmVkIjpmYWxzZSwiUGFyZW50U3R5bGUiOm51bGx9LCJBdXRvU2l6ZSI6MCwiRm9yZWdyb3VuZCI6eyIkcmVmIjoiODYifSwiTWF4V2lkdGgiOjIwMC4wLCJNYXhIZWlnaHQiOiJJbmZpbml0eSIsIlNtYXJ0Rm9yZWdyb3VuZElzQWN0aXZlIjpmYWxzZSwiSG9yaXpvbnRhbEFsaWdubWVudCI6MCwiVmVydGljYWxBbGlnbm1lbnQiOjAsIlNtYXJ0Rm9yZWdyb3VuZCI6bnVsbCwiQmFja2dyb3VuZEZpbGxUeXBlIjowLCJNYXJnaW4iOnsiJHJlZiI6Ijg4In0sIlBhZGRpbmciOnsiJHJlZiI6Ijg5In0sIkJhY2tncm91bmQiOnsiJHJlZiI6IjkwIn0sIklzVmlzaWJsZSI6dHJ1ZSwiV2lkdGgiOjAuMCwiSGVpZ2h0IjowLjAsIkJvcmRlclN0eWxlIjp7IiRpZCI6Ijc4OCIsIkxpbmVDb2xvciI6bnVsbCwiTGluZVdlaWdodCI6MC4wLCJMaW5lVHlwZSI6MCwiUGFyZW50U3R5bGUiOm51bGx9LCJQYXJlbnRTdHlsZSI6bnVsbH0sIkR1cmF0aW9uU3R5bGUiOnsiJGlkIjoiNzg5IiwiRm9udFNldHRpbmdzIjp7IiRpZCI6Ijc5MCIsIkZvbnRTaXplIjoxMCwiRm9udE5hbWUiOiJDYWxpYnJpIiwiSXNCb2xkIjpmYWxzZSwiSXNJdGFsaWMiOmZhbHNlLCJJc1VuZGVybGluZWQiOmZhbHNlLCJQYXJlbnRTdHlsZSI6bnVsbH0sIkF1dG9TaXplIjowLCJGb3JlZ3JvdW5kIjp7IiRyZWYiOiI5MyJ9LCJNYXhXaWR0aCI6MjAwLjAsIk1heEhlaWdodCI6IkluZmluaXR5IiwiU21hcnRGb3JlZ3JvdW5kSXNBY3RpdmUiOmZhbHNlLCJIb3Jpem9udGFsQWxpZ25tZW50IjowLCJWZXJ0aWNhbEFsaWdubWVudCI6MCwiU21hcnRGb3JlZ3JvdW5kIjpudWxsLCJCYWNrZ3JvdW5kRmlsbFR5cGUiOjAsIk1hcmdpbiI6eyIkcmVmIjoiOTUifSwiUGFkZGluZyI6eyIkcmVmIjoiOTYifSwiQmFja2dyb3VuZCI6eyIkcmVmIjoiOTcifSwiSXNWaXNpYmxlIjp0cnVlLCJXaWR0aCI6MC4wLCJIZWlnaHQiOjAuMCwiQm9yZGVyU3R5bGUiOnsiJGlkIjoiNzkxIiwiTGluZUNvbG9yIjpudWxsLCJMaW5lV2VpZ2h0IjowLjAsIkxpbmVUeXBlIjowLCJQYXJlbnRTdHlsZSI6bnVsbH0sIlBhcmVudFN0eWxlIjpudWxsfSwiSG9yaXpvbnRhbENvbm5lY3RvclN0eWxlIjp7IiRpZCI6Ijc5MiIsIkxpbmVDb2xvciI6eyIkcmVmIjoiOTkifSwiTGluZVdlaWdodCI6MS4wLCJMaW5lVHlwZSI6MCwiUGFyZW50U3R5bGUiOm51bGx9LCJWZXJ0aWNhbENvbm5lY3RvclN0eWxlIjp7IiRpZCI6Ijc5MyIsIkxpbmVDb2xvciI6eyIkcmVmIjoiMTAyIn0sIkxpbmVXZWlnaHQiOjAuMCwiTGluZVR5cGUiOjAsIlBhcmVudFN0eWxlIjpudWxsfSwiTWFyZ2luIjpudWxsLCJTdGFydERhdGVQb3NpdGlvbiI6MSwiRW5kRGF0ZVBvc2l0aW9uIjoxLCJEYXRlSXNWaXNpYmxlIjp0cnVlLCJUaXRsZVBvc2l0aW9uIjoyLCJEdXJhdGlvblBvc2l0aW9uIjo2LCJQZXJjZW50YWdlQ29tcGxldGVkUG9zaXRpb24iOjYsIlNwYWNpbmciOjMsIklzQmVsb3dUaW1lYmFuZCI6dHJ1ZSwiUGVyY2VudGFnZUNvbXBsZXRlU2hhcGVPcGFjaXR5IjozNSwiU2hhcGVTdHlsZSI6eyIkaWQiOiI3OTQiLCJNYXJnaW4iOnsiJHJlZiI6IjEwNSJ9LCJQYWRkaW5nIjp7IiRyZWYiOiIxMDYifSwiQmFja2dyb3VuZCI6eyIkaWQiOiI3OTUiLCJDb2xvciI6eyIkaWQiOiI3OTYiLCJBIjoyNTUsIlIiOjAsIkciOjExNCwiQiI6MTg4fX0sIklzVmlzaWJsZSI6dHJ1ZSwiV2lkdGgiOjAuMCwiSGVpZ2h0IjoxMC4wLCJCb3JkZXJTdHlsZSI6eyIkaWQiOiI3OTciLCJMaW5lQ29sb3IiOnsiJHJlZiI6Ijc2MyJ9LCJMaW5lV2VpZ2h0IjowLjAsIkxpbmVUeXBlIjowLCJQYXJlbnRTdHlsZSI6bnVsbH0sIlBhcmVudFN0eWxlIjpudWxsfSwiVGl0bGVTdHlsZSI6eyIkaWQiOiI3OTgiLCJGb250U2V0dGluZ3MiOnsiJGlkIjoiNzk5IiwiRm9udFNpemUiOjExLCJGb250TmFtZSI6IkNhbGlicmkiLCJJc0JvbGQiOnRydWUsIklzSXRhbGljIjpmYWxzZSwiSXNVbmRlcmxpbmVkIjpmYWxzZSwiUGFyZW50U3R5bGUiOm51bGx9LCJBdXRvU2l6ZSI6MCwiRm9yZWdyb3VuZCI6eyIkaWQiOiI4MDAiLCJDb2xvciI6eyIkaWQiOiI4MDEiLCJBIjoyNTUsIlIiOjAsIkciOjAsIkIiOjB9fSwiTWF4V2lkdGgiOjcyMC4wLCJNYXhIZWlnaHQiOiJJbmZpbml0eSIsIlNtYXJ0Rm9yZWdyb3VuZElzQWN0aXZlIjpmYWxzZSwiSG9yaXpvbnRhbEFsaWdubWVudCI6MSwiVmVydGljYWxBbGlnbm1lbnQiOjAsIlNtYXJ0Rm9yZWdyb3VuZCI6bnVsbCwiQmFja2dyb3VuZEZpbGxUeXBlIjowLCJNYXJnaW4iOnsiJHJlZiI6IjExNiJ9LCJQYWRkaW5nIjp7IiRyZWYiOiIxMTcifSwiQmFja2dyb3VuZCI6eyIkaWQiOiI4MDIiLCJDb2xvciI6eyIkaWQiOiI4MDMiLCJBIjowLCJSIjoyNTUsIkciOjI1NSwiQiI6MjU1fX0sIklzVmlzaWJsZSI6dHJ1ZSwiV2lkdGgiOjAuMCwiSGVpZ2h0IjowLjAsIkJvcmRlclN0eWxlIjp7IiRpZCI6IjgwNCIsIkxpbmVDb2xvciI6bnVsbCwiTGluZVdlaWdodCI6MC4wLCJMaW5lVHlwZSI6MCwiUGFyZW50U3R5bGUiOm51bGx9LCJQYXJlbnRTdHlsZSI6bnVsbH0sIkRhdGVTdHlsZSI6eyIkaWQiOiI4MDUiLCJGb250U2V0dGluZ3MiOnsiJGlkIjoiODA2IiwiRm9udFNpemUiOjEwLCJGb250TmFtZSI6IkNhbGlicmkiLCJJc0JvbGQiOmZhbHNlLCJJc0l0YWxpYyI6ZmFsc2UsIklzVW5kZXJsaW5lZCI6ZmFsc2UsIlBhcmVudFN0eWxlIjpudWxsfSwiQXV0b1NpemUiOjAsIkZvcmVncm91bmQiOnsiJGlkIjoiODA3IiwiQ29sb3IiOnsiJGlkIjoiODA4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cmVmIjoiMTIzIn0sIlBhZGRpbmciOnsiJHJlZiI6IjEyNCJ9LCJCYWNrZ3JvdW5kIjp7IiRpZCI6IjgwOSIsIkNvbG9yIjp7IiRpZCI6IjgxMCIsIkEiOjAsIlIiOjI1NSwiRyI6MjU1LCJCIjoyNTV9fSwiSXNWaXNpYmxlIjp0cnVlLCJXaWR0aCI6MC4wLCJIZWlnaHQiOjAuMCwiQm9yZGVyU3R5bGUiOnsiJGlkIjoiODExIiwiTGluZUNvbG9yIjpudWxsLCJMaW5lV2VpZ2h0IjowLjAsIkxpbmVUeXBlIjowLCJQYXJlbnRTdHlsZSI6bnVsbH0sIlBhcmVudFN0eWxlIjpudWxsfSwiRGF0ZUZvcm1hdCI6eyIkcmVmIjoiNzc5In0sIldlZWtOdW1iZXJpbmciOnsiJGlkIjoiODEyIiwiRm9ybWF0IjowLCJJc1Zpc2libGUiOmZhbHNlLCJMYXN0S25vd25WaXNpYmlsaXR5U3RhdGUiOmZhbHNlfSwiSXNWaXNpYmxlIjpmYWxzZSwiUGFyZW50U3R5bGUiOm51bGx9LCJJbmRleCI6MjMsIlNtYXJ0RHVyYXRpb25BY3RpdmF0ZWQiOmZhbHNlLCJEYXRlRm9ybWF0Ijp7IiRyZWYiOiI3NzkifSwiV2Vla051bWJlcmluZyI6eyIkaWQiOiI4MTMiLCJGb3JtYXQiOjAsIklzVmlzaWJsZSI6ZmFsc2UsIkxhc3RLbm93blZpc2liaWxpdHlTdGF0ZSI6ZmFsc2V9LCJJZCI6ImZkM2UwNzgxLWQ0YTQtNDM3Yi05MjZiLTU0OWE1MDA5NmRkNCIsIkltcG9ydElkIjpudWxsLCJUaXRsZSI6IlBGREEgcHJlcCIsIk5vdGUiOm51bGwsIkh5cGVybGluayI6eyIkaWQiOiI4MTQiLCJBZGRyZXNzIjpudWxsLCJTdWJBZGRyZXNzIjpudWxsfSwiSXNDaGFuZ2VkIjpmYWxzZSwiSXNOZXciOmZhbHNlfX0seyIkaWQiOiI4MTUiLCJfYXR0YWNoZWRNaWxlc3RvbmVzIjpbXSwiVGFza0RlZmluaXRpb24iOnsiJGlkIjoiODE2IiwiR3JvdXBOYW1lIjoiNjI1YmI1MzAtMWFmMy00NzM3LWE4OTgtYzQ3NGNjYjQwM2M1IiwiU3RhcnREYXRlIjoiMjAyMC0wNi0wOFQwMDowMDowMFoiLCJFbmREYXRlIjoiMjAyMC0xMC0xNlQyMzo1OTowMFoiLCJQZXJjZW50YWdlQ29tcGxldGUiOm51bGwsIlN0eWxlIjp7IiRpZCI6IjgxNyIsIlNoYXBlIjoxLCJTaGFwZVRoaWNrbmVzcyI6MCwiRHVyYXRpb25Gb3JtYXQiOjAsIkluY2x1ZGVOb25Xb3JraW5nRGF5c0luRHVyYXRpb24iOmZhbHNlLCJQZXJjZW50YWdlQ29tcGxldGVTdHlsZSI6eyIkaWQiOiI4MTgiLCJGb250U2V0dGluZ3MiOnsiJGlkIjoiODE5IiwiRm9udFNpemUiOjEwLCJGb250TmFtZSI6IkNhbGlicmkiLCJJc0JvbGQiOmZhbHNlLCJJc0l0YWxpYyI6ZmFsc2UsIklzVW5kZXJsaW5lZCI6ZmFsc2UsIlBhcmVudFN0eWxlIjpudWxsfSwiQXV0b1NpemUiOjAsIkZvcmVncm91bmQiOnsiJHJlZiI6Ijg2In0sIk1heFdpZHRoIjoyMDAuMCwiTWF4SGVpZ2h0IjoiSW5maW5pdHkiLCJTbWFydEZvcmVncm91bmRJc0FjdGl2ZSI6ZmFsc2UsIkhvcml6b250YWxBbGlnbm1lbnQiOjAsIlZlcnRpY2FsQWxpZ25tZW50IjowLCJTbWFydEZvcmVncm91bmQiOm51bGwsIkJhY2tncm91bmRGaWxsVHlwZSI6MCwiTWFyZ2luIjp7IiRyZWYiOiI4OCJ9LCJQYWRkaW5nIjp7IiRyZWYiOiI4OSJ9LCJCYWNrZ3JvdW5kIjp7IiRyZWYiOiI5MCJ9LCJJc1Zpc2libGUiOnRydWUsIldpZHRoIjowLjAsIkhlaWdodCI6MC4wLCJCb3JkZXJTdHlsZSI6eyIkaWQiOiI4MjAiLCJMaW5lQ29sb3IiOm51bGwsIkxpbmVXZWlnaHQiOjAuMCwiTGluZVR5cGUiOjAsIlBhcmVudFN0eWxlIjpudWxsfSwiUGFyZW50U3R5bGUiOm51bGx9LCJEdXJhdGlvblN0eWxlIjp7IiRpZCI6IjgyMSIsIkZvbnRTZXR0aW5ncyI6eyIkaWQiOiI4MjIiLCJGb250U2l6ZSI6MTAsIkZvbnROYW1lIjoiQ2FsaWJyaSIsIklzQm9sZCI6ZmFsc2UsIklzSXRhbGljIjpmYWxzZSwiSXNVbmRlcmxpbmVkIjpmYWxzZSwiUGFyZW50U3R5bGUiOm51bGx9LCJBdXRvU2l6ZSI6MCwiRm9yZWdyb3VuZCI6eyIkcmVmIjoiOTMifSwiTWF4V2lkdGgiOjIwMC4wLCJNYXhIZWlnaHQiOiJJbmZpbml0eSIsIlNtYXJ0Rm9yZWdyb3VuZElzQWN0aXZlIjpmYWxzZSwiSG9yaXpvbnRhbEFsaWdubWVudCI6MCwiVmVydGljYWxBbGlnbm1lbnQiOjAsIlNtYXJ0Rm9yZWdyb3VuZCI6bnVsbCwiQmFja2dyb3VuZEZpbGxUeXBlIjowLCJNYXJnaW4iOnsiJHJlZiI6Ijk1In0sIlBhZGRpbmciOnsiJHJlZiI6Ijk2In0sIkJhY2tncm91bmQiOnsiJHJlZiI6Ijk3In0sIklzVmlzaWJsZSI6dHJ1ZSwiV2lkdGgiOjAuMCwiSGVpZ2h0IjowLjAsIkJvcmRlclN0eWxlIjp7IiRpZCI6IjgyMyIsIkxpbmVDb2xvciI6bnVsbCwiTGluZVdlaWdodCI6MC4wLCJMaW5lVHlwZSI6MCwiUGFyZW50U3R5bGUiOm51bGx9LCJQYXJlbnRTdHlsZSI6bnVsbH0sIkhvcml6b250YWxDb25uZWN0b3JTdHlsZSI6eyIkaWQiOiI4MjQiLCJMaW5lQ29sb3IiOnsiJHJlZiI6Ijk5In0sIkxpbmVXZWlnaHQiOjEuMCwiTGluZVR5cGUiOjAsIlBhcmVudFN0eWxlIjpudWxsfSwiVmVydGljYWxDb25uZWN0b3JTdHlsZSI6eyIkaWQiOiI4MjUiLCJMaW5lQ29sb3IiOnsiJHJlZiI6IjEwMiJ9LCJMaW5lV2VpZ2h0IjowLjAsIkxpbmVUeXBlIjowLCJQYXJlbnRTdHlsZSI6bnVsbH0sIk1hcmdpbiI6bnVsbCwiU3RhcnREYXRlUG9zaXRpb24iOjEsIkVuZERhdGVQb3NpdGlvbiI6MSwiRGF0ZUlzVmlzaWJsZSI6dHJ1ZSwiVGl0bGVQb3NpdGlvbiI6MiwiRHVyYXRpb25Qb3NpdGlvbiI6NiwiUGVyY2VudGFnZUNvbXBsZXRlZFBvc2l0aW9uIjo2LCJTcGFjaW5nIjozLCJJc0JlbG93VGltZWJhbmQiOnRydWUsIlBlcmNlbnRhZ2VDb21wbGV0ZVNoYXBlT3BhY2l0eSI6MzUsIlNoYXBlU3R5bGUiOnsiJGlkIjoiODI2IiwiTWFyZ2luIjp7IiRyZWYiOiIxMDUifSwiUGFkZGluZyI6eyIkcmVmIjoiMTA2In0sIkJhY2tncm91bmQiOnsiJGlkIjoiODI3IiwiQ29sb3IiOnsiJGlkIjoiODI4IiwiQSI6MjU1LCJSIjowLCJHIjoxMTQsIkIiOjE4OH19LCJJc1Zpc2libGUiOnRydWUsIldpZHRoIjowLjAsIkhlaWdodCI6MTAuMCwiQm9yZGVyU3R5bGUiOnsiJGlkIjoiODI5IiwiTGluZUNvbG9yIjp7IiRyZWYiOiI3NjMifSwiTGluZVdlaWdodCI6MC4wLCJMaW5lVHlwZSI6MCwiUGFyZW50U3R5bGUiOm51bGx9LCJQYXJlbnRTdHlsZSI6bnVsbH0sIlRpdGxlU3R5bGUiOnsiJGlkIjoiODMwIiwiRm9udFNldHRpbmdzIjp7IiRpZCI6IjgzMSIsIkZvbnRTaXplIjoxMSwiRm9udE5hbWUiOiJDYWxpYnJpIiwiSXNCb2xkIjp0cnVlLCJJc0l0YWxpYyI6ZmFsc2UsIklzVW5kZXJsaW5lZCI6ZmFsc2UsIlBhcmVudFN0eWxlIjpudWxsfSwiQXV0b1NpemUiOjAsIkZvcmVncm91bmQiOnsiJGlkIjoiODMyIiwiQ29sb3IiOnsiJGlkIjoiODMzIiwiQSI6MjU1LCJSIjowLCJHIjowLCJCIjowfX0sIk1heFdpZHRoIjo3MjAuMCwiTWF4SGVpZ2h0IjoiSW5maW5pdHkiLCJTbWFydEZvcmVncm91bmRJc0FjdGl2ZSI6ZmFsc2UsIkhvcml6b250YWxBbGlnbm1lbnQiOjEsIlZlcnRpY2FsQWxpZ25tZW50IjowLCJTbWFydEZvcmVncm91bmQiOm51bGwsIkJhY2tncm91bmRGaWxsVHlwZSI6MCwiTWFyZ2luIjp7IiRyZWYiOiIxMTYifSwiUGFkZGluZyI6eyIkcmVmIjoiMTE3In0sIkJhY2tncm91bmQiOnsiJGlkIjoiODM0IiwiQ29sb3IiOnsiJGlkIjoiODM1IiwiQSI6MCwiUiI6MjU1LCJHIjoyNTUsIkIiOjI1NX19LCJJc1Zpc2libGUiOnRydWUsIldpZHRoIjowLjAsIkhlaWdodCI6MC4wLCJCb3JkZXJTdHlsZSI6eyIkaWQiOiI4MzYiLCJMaW5lQ29sb3IiOm51bGwsIkxpbmVXZWlnaHQiOjAuMCwiTGluZVR5cGUiOjAsIlBhcmVudFN0eWxlIjpudWxsfSwiUGFyZW50U3R5bGUiOm51bGx9LCJEYXRlU3R5bGUiOnsiJGlkIjoiODM3IiwiRm9udFNldHRpbmdzIjp7IiRpZCI6IjgzOCIsIkZvbnRTaXplIjoxMCwiRm9udE5hbWUiOiJDYWxpYnJpIiwiSXNCb2xkIjpmYWxzZSwiSXNJdGFsaWMiOmZhbHNlLCJJc1VuZGVybGluZWQiOmZhbHNlLCJQYXJlbnRTdHlsZSI6bnVsbH0sIkF1dG9TaXplIjowLCJGb3JlZ3JvdW5kIjp7IiRpZCI6IjgzOSIsIkNvbG9yIjp7IiRpZCI6Ijg0MCIsIkEiOjI1NSwiUiI6NjgsIkciOjg0LCJCIjoxMDZ9fSwiTWF4V2lkdGgiOjIwMC4wLCJNYXhIZWlnaHQiOiJJbmZpbml0eSIsIlNtYXJ0Rm9yZWdyb3VuZElzQWN0aXZlIjpmYWxzZSwiSG9yaXpvbnRhbEFsaWdubWVudCI6MCwiVmVydGljYWxBbGlnbm1lbnQiOjAsIlNtYXJ0Rm9yZWdyb3VuZCI6bnVsbCwiQmFja2dyb3VuZEZpbGxUeXBlIjowLCJNYXJnaW4iOnsiJHJlZiI6IjEyMyJ9LCJQYWRkaW5nIjp7IiRyZWYiOiIxMjQifSwiQmFja2dyb3VuZCI6eyIkaWQiOiI4NDEiLCJDb2xvciI6eyIkaWQiOiI4NDIiLCJBIjowLCJSIjoyNTUsIkciOjI1NSwiQiI6MjU1fX0sIklzVmlzaWJsZSI6dHJ1ZSwiV2lkdGgiOjAuMCwiSGVpZ2h0IjowLjAsIkJvcmRlclN0eWxlIjp7IiRpZCI6Ijg0MyIsIkxpbmVDb2xvciI6bnVsbCwiTGluZVdlaWdodCI6MC4wLCJMaW5lVHlwZSI6MCwiUGFyZW50U3R5bGUiOm51bGx9LCJQYXJlbnRTdHlsZSI6bnVsbH0sIkRhdGVGb3JtYXQiOnsiJHJlZiI6Ijc3OSJ9LCJXZWVrTnVtYmVyaW5nIjp7IiRpZCI6Ijg0NCIsIkZvcm1hdCI6MCwiSXNWaXNpYmxlIjpmYWxzZSwiTGFzdEtub3duVmlzaWJpbGl0eVN0YXRlIjpmYWxzZX0sIklzVmlzaWJsZSI6ZmFsc2UsIlBhcmVudFN0eWxlIjpudWxsfSwiSW5kZXgiOjI0LCJTbWFydER1cmF0aW9uQWN0aXZhdGVkIjpmYWxzZSwiRGF0ZUZvcm1hdCI6eyIkcmVmIjoiNzc5In0sIldlZWtOdW1iZXJpbmciOnsiJGlkIjoiODQ1IiwiRm9ybWF0IjowLCJJc1Zpc2libGUiOmZhbHNlLCJMYXN0S25vd25WaXNpYmlsaXR5U3RhdGUiOmZhbHNlfSwiSWQiOiIwOTU0YTdhNC05MTQ3LTQ5MDYtOWZmNy02OWZmMDg5YTI4OGMiLCJJbXBvcnRJZCI6bnVsbCwiVGl0bGUiOiJQRkRBICIsIk5vdGUiOm51bGwsIkh5cGVybGluayI6eyIkaWQiOiI4NDYiLCJBZGRyZXNzIjpudWxsLCJTdWJBZGRyZXNzIjpudWxsfSwiSXNDaGFuZ2VkIjpmYWxzZSwiSXNOZXciOmZhbHNlfX0seyIkaWQiOiI4NDciLCJfYXR0YWNoZWRNaWxlc3RvbmVzIjpbXSwiVGFza0RlZmluaXRpb24iOnsiJGlkIjoiODQ4IiwiR3JvdXBOYW1lIjoiNjI1YmI1MzAtMWFmMy00NzM3LWE4OTgtYzQ3NGNjYjQwM2M1IiwiU3RhcnREYXRlIjoiMjAyMC0xMC0xMVQwMDowMDowMFoiLCJFbmREYXRlIjoiMjAyMC0xMC0yOFQyMzo1OTowMFoiLCJQZXJjZW50YWdlQ29tcGxldGUiOm51bGwsIlN0eWxlIjp7IiRpZCI6Ijg0OSIsIlNoYXBlIjoyLCJTaGFwZVRoaWNrbmVzcyI6MCwiRHVyYXRpb25Gb3JtYXQiOjAsIkluY2x1ZGVOb25Xb3JraW5nRGF5c0luRHVyYXRpb24iOmZhbHNlLCJQZXJjZW50YWdlQ29tcGxldGVTdHlsZSI6eyIkaWQiOiI4NTAiLCJGb250U2V0dGluZ3MiOnsiJGlkIjoiODUxIiwiRm9udFNpemUiOjEwLCJGb250TmFtZSI6IkNhbGlicmkiLCJJc0JvbGQiOmZhbHNlLCJJc0l0YWxpYyI6ZmFsc2UsIklzVW5kZXJsaW5lZCI6ZmFsc2UsIlBhcmVudFN0eWxlIjpudWxsfSwiQXV0b1NpemUiOjAsIkZvcmVncm91bmQiOnsiJHJlZiI6Ijg2In0sIk1heFdpZHRoIjoyMDAuMCwiTWF4SGVpZ2h0IjoiSW5maW5pdHkiLCJTbWFydEZvcmVncm91bmRJc0FjdGl2ZSI6ZmFsc2UsIkhvcml6b250YWxBbGlnbm1lbnQiOjAsIlZlcnRpY2FsQWxpZ25tZW50IjowLCJTbWFydEZvcmVncm91bmQiOm51bGwsIkJhY2tncm91bmRGaWxsVHlwZSI6MCwiTWFyZ2luIjp7IiRyZWYiOiI4OCJ9LCJQYWRkaW5nIjp7IiRyZWYiOiI4OSJ9LCJCYWNrZ3JvdW5kIjp7IiRyZWYiOiI5MCJ9LCJJc1Zpc2libGUiOnRydWUsIldpZHRoIjowLjAsIkhlaWdodCI6MC4wLCJCb3JkZXJTdHlsZSI6eyIkaWQiOiI4NTIiLCJMaW5lQ29sb3IiOm51bGwsIkxpbmVXZWlnaHQiOjAuMCwiTGluZVR5cGUiOjAsIlBhcmVudFN0eWxlIjpudWxsfSwiUGFyZW50U3R5bGUiOm51bGx9LCJEdXJhdGlvblN0eWxlIjp7IiRpZCI6Ijg1MyIsIkZvbnRTZXR0aW5ncyI6eyIkaWQiOiI4NTQiLCJGb250U2l6ZSI6MTAsIkZvbnROYW1lIjoiQ2FsaWJyaSIsIklzQm9sZCI6ZmFsc2UsIklzSXRhbGljIjpmYWxzZSwiSXNVbmRlcmxpbmVkIjpmYWxzZSwiUGFyZW50U3R5bGUiOm51bGx9LCJBdXRvU2l6ZSI6MCwiRm9yZWdyb3VuZCI6eyIkcmVmIjoiOTMifSwiTWF4V2lkdGgiOjIwMC4wLCJNYXhIZWlnaHQiOiJJbmZpbml0eSIsIlNtYXJ0Rm9yZWdyb3VuZElzQWN0aXZlIjpmYWxzZSwiSG9yaXpvbnRhbEFsaWdubWVudCI6MCwiVmVydGljYWxBbGlnbm1lbnQiOjAsIlNtYXJ0Rm9yZWdyb3VuZCI6bnVsbCwiQmFja2dyb3VuZEZpbGxUeXBlIjowLCJNYXJnaW4iOnsiJHJlZiI6Ijk1In0sIlBhZGRpbmciOnsiJHJlZiI6Ijk2In0sIkJhY2tncm91bmQiOnsiJHJlZiI6Ijk3In0sIklzVmlzaWJsZSI6dHJ1ZSwiV2lkdGgiOjAuMCwiSGVpZ2h0IjowLjAsIkJvcmRlclN0eWxlIjp7IiRpZCI6Ijg1NSIsIkxpbmVDb2xvciI6bnVsbCwiTGluZVdlaWdodCI6MC4wLCJMaW5lVHlwZSI6MCwiUGFyZW50U3R5bGUiOm51bGx9LCJQYXJlbnRTdHlsZSI6bnVsbH0sIkhvcml6b250YWxDb25uZWN0b3JTdHlsZSI6eyIkaWQiOiI4NTYiLCJMaW5lQ29sb3IiOnsiJHJlZiI6Ijk5In0sIkxpbmVXZWlnaHQiOjEuMCwiTGluZVR5cGUiOjAsIlBhcmVudFN0eWxlIjpudWxsfSwiVmVydGljYWxDb25uZWN0b3JTdHlsZSI6eyIkaWQiOiI4NTciLCJMaW5lQ29sb3IiOnsiJHJlZiI6IjEwMiJ9LCJMaW5lV2VpZ2h0IjowLjAsIkxpbmVUeXBlIjowLCJQYXJlbnRTdHlsZSI6bnVsbH0sIk1hcmdpbiI6bnVsbCwiU3RhcnREYXRlUG9zaXRpb24iOjEsIkVuZERhdGVQb3NpdGlvbiI6MSwiRGF0ZUlzVmlzaWJsZSI6dHJ1ZSwiVGl0bGVQb3NpdGlvbiI6NCwiRHVyYXRpb25Qb3NpdGlvbiI6NiwiUGVyY2VudGFnZUNvbXBsZXRlZFBvc2l0aW9uIjo2LCJTcGFjaW5nIjozLCJJc0JlbG93VGltZWJhbmQiOnRydWUsIlBlcmNlbnRhZ2VDb21wbGV0ZVNoYXBlT3BhY2l0eSI6MzUsIlNoYXBlU3R5bGUiOnsiJGlkIjoiODU4IiwiTWFyZ2luIjp7IiRyZWYiOiIxMDUifSwiUGFkZGluZyI6eyIkcmVmIjoiMTA2In0sIkJhY2tncm91bmQiOnsiJGlkIjoiODU5IiwiQ29sb3IiOnsiJGlkIjoiODYwIiwiQSI6MjU1LCJSIjoyNiwiRyI6MTcwLCJCIjo2Nn19LCJJc1Zpc2libGUiOnRydWUsIldpZHRoIjowLjAsIkhlaWdodCI6MTAuMCwiQm9yZGVyU3R5bGUiOnsiJGlkIjoiODYxIiwiTGluZUNvbG9yIjp7IiRpZCI6Ijg2MiIsIiR0eXBlIjoiTkxSRS5Db21tb24uRG9tLlNvbGlkQ29sb3JCcnVzaCwgTkxSRS5Db21tb24iLCJDb2xvciI6eyIkaWQiOiI4NjMiLCJBIjoyNTUsIlIiOjI1NSwiRyI6MCwiQiI6MH19LCJMaW5lV2VpZ2h0IjowLjAsIkxpbmVUeXBlIjowLCJQYXJlbnRTdHlsZSI6bnVsbH0sIlBhcmVudFN0eWxlIjpudWxsfSwiVGl0bGVTdHlsZSI6eyIkaWQiOiI4NjQiLCJGb250U2V0dGluZ3MiOnsiJGlkIjoiODY1IiwiRm9udFNpemUiOjExLCJGb250TmFtZSI6IkNhbGlicmkiLCJJc0JvbGQiOnRydWUsIklzSXRhbGljIjpmYWxzZSwiSXNVbmRlcmxpbmVkIjpmYWxzZSwiUGFyZW50U3R5bGUiOm51bGx9LCJBdXRvU2l6ZSI6MCwiRm9yZWdyb3VuZCI6eyIkaWQiOiI4NjYiLCJDb2xvciI6eyIkaWQiOiI4NjciLCJBIjoyNTUsIlIiOjAsIkciOjAsIkIiOjB9fSwiTWF4V2lkdGgiOjcyMC4wLCJNYXhIZWlnaHQiOiJJbmZpbml0eSIsIlNtYXJ0Rm9yZWdyb3VuZElzQWN0aXZlIjpmYWxzZSwiSG9yaXpvbnRhbEFsaWdubWVudCI6MCwiVmVydGljYWxBbGlnbm1lbnQiOjAsIlNtYXJ0Rm9yZWdyb3VuZCI6bnVsbCwiQmFja2dyb3VuZEZpbGxUeXBlIjowLCJNYXJnaW4iOnsiJHJlZiI6IjExNiJ9LCJQYWRkaW5nIjp7IiRyZWYiOiIxMTcifSwiQmFja2dyb3VuZCI6eyIkaWQiOiI4NjgiLCJDb2xvciI6eyIkaWQiOiI4NjkiLCJBIjowLCJSIjoyNTUsIkciOjI1NSwiQiI6MjU1fX0sIklzVmlzaWJsZSI6dHJ1ZSwiV2lkdGgiOjAuMCwiSGVpZ2h0IjowLjAsIkJvcmRlclN0eWxlIjp7IiRpZCI6Ijg3MCIsIkxpbmVDb2xvciI6bnVsbCwiTGluZVdlaWdodCI6MC4wLCJMaW5lVHlwZSI6MCwiUGFyZW50U3R5bGUiOm51bGx9LCJQYXJlbnRTdHlsZSI6bnVsbH0sIkRhdGVTdHlsZSI6eyIkaWQiOiI4NzEiLCJGb250U2V0dGluZ3MiOnsiJGlkIjoiODcyIiwiRm9udFNpemUiOjEwLCJGb250TmFtZSI6IkNhbGlicmkiLCJJc0JvbGQiOmZhbHNlLCJJc0l0YWxpYyI6ZmFsc2UsIklzVW5kZXJsaW5lZCI6ZmFsc2UsIlBhcmVudFN0eWxlIjpudWxsfSwiQXV0b1NpemUiOjAsIkZvcmVncm91bmQiOnsiJGlkIjoiODczIiwiQ29sb3IiOnsiJGlkIjoiODc0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cmVmIjoiMTIzIn0sIlBhZGRpbmciOnsiJHJlZiI6IjEyNCJ9LCJCYWNrZ3JvdW5kIjp7IiRpZCI6Ijg3NSIsIkNvbG9yIjp7IiRpZCI6Ijg3NiIsIkEiOjAsIlIiOjI1NSwiRyI6MjU1LCJCIjoyNTV9fSwiSXNWaXNpYmxlIjp0cnVlLCJXaWR0aCI6MC4wLCJIZWlnaHQiOjAuMCwiQm9yZGVyU3R5bGUiOnsiJGlkIjoiODc3IiwiTGluZUNvbG9yIjpudWxsLCJMaW5lV2VpZ2h0IjowLjAsIkxpbmVUeXBlIjowLCJQYXJlbnRTdHlsZSI6bnVsbH0sIlBhcmVudFN0eWxlIjpudWxsfSwiRGF0ZUZvcm1hdCI6eyIkaWQiOiI4NzgiLCJGb3JtYXRTdHJpbmciOiJNTU0gZCIsIlNlcGFyYXRvciI6Ii8iLCJVc2VJbnRlcm5hdGlvbmFsRGF0ZUZvcm1hdCI6ZmFsc2UsIkRhdGVJc1Zpc2libGUiOnRydWUsIlRpbWVJc1Zpc2libGUiOmZhbHNlLCJIb3VyRGlnaXRzIjoxLCJBbVBtRGVzaWduYXRvciI6MiwiVHJpbTAwTWludXRlcyI6ZmFsc2UsIkxhc3RLbm93blZpc2liaWxpdHlTdGF0ZSI6bnVsbH0sIldlZWtOdW1iZXJpbmciOnsiJGlkIjoiODc5IiwiRm9ybWF0IjowLCJJc1Zpc2libGUiOmZhbHNlLCJMYXN0S25vd25WaXNpYmlsaXR5U3RhdGUiOmZhbHNlfSwiSXNWaXNpYmxlIjpmYWxzZSwiUGFyZW50U3R5bGUiOm51bGx9LCJJbmRleCI6MjUsIlNtYXJ0RHVyYXRpb25BY3RpdmF0ZWQiOmZhbHNlLCJEYXRlRm9ybWF0Ijp7IiRyZWYiOiI4NzgifSwiV2Vla051bWJlcmluZyI6eyIkaWQiOiI4ODAiLCJGb3JtYXQiOjAsIklzVmlzaWJsZSI6ZmFsc2UsIkxhc3RLbm93blZpc2liaWxpdHlTdGF0ZSI6ZmFsc2V9LCJJZCI6IjQwYjVjYjA1LTVjZjUtNGJlMi04YjQxLTIwNWVkZGUyMDYwNiIsIkltcG9ydElkIjpudWxsLCJUaXRsZSI6IkxDUCBWMi4wIiwiTm90ZSI6bnVsbCwiSHlwZXJsaW5rIjp7IiRpZCI6Ijg4MSIsIkFkZHJlc3MiOm51bGwsIlN1YkFkZHJlc3MiOm51bGx9LCJJc0NoYW5nZWQiOmZhbHNlLCJJc05ldyI6ZmFsc2V9fSx7IiRpZCI6Ijg4MiIsIl9hdHRhY2hlZE1pbGVzdG9uZXMiOltdLCJUYXNrRGVmaW5pdGlvbiI6eyIkaWQiOiI4ODMiLCJHcm91cE5hbWUiOm51bGwsIlN0YXJ0RGF0ZSI6IjIwMTktMTItMTZUMDA6MDA6MDBaIiwiRW5kRGF0ZSI6IjIwMjAtMDYtMTlUMjM6NTk6MDBaIiwiUGVyY2VudGFnZUNvbXBsZXRlIjpudWxsLCJTdHlsZSI6eyIkaWQiOiI4ODQiLCJTaGFwZSI6MSwiU2hhcGVUaGlja25lc3MiOjAsIkR1cmF0aW9uRm9ybWF0IjowLCJJbmNsdWRlTm9uV29ya2luZ0RheXNJbkR1cmF0aW9uIjpmYWxzZSwiUGVyY2VudGFnZUNvbXBsZXRlU3R5bGUiOnsiJGlkIjoiODg1IiwiRm9udFNldHRpbmdzIjp7IiRpZCI6Ijg4NiIsIkZvbnRTaXplIjoxMCwiRm9udE5hbWUiOiJDYWxpYnJpIiwiSXNCb2xkIjpmYWxzZSwiSXNJdGFsaWMiOmZhbHNlLCJJc1VuZGVybGluZWQiOmZhbHNlLCJQYXJlbnRTdHlsZSI6bnVsbH0sIkF1dG9TaXplIjowLCJGb3JlZ3JvdW5kIjp7IiRyZWYiOiI4NiJ9LCJNYXhXaWR0aCI6MjAwLjAsIk1heEhlaWdodCI6IkluZmluaXR5IiwiU21hcnRGb3JlZ3JvdW5kSXNBY3RpdmUiOmZhbHNlLCJIb3Jpem9udGFsQWxpZ25tZW50IjowLCJWZXJ0aWNhbEFsaWdubWVudCI6MCwiU21hcnRGb3JlZ3JvdW5kIjpudWxsLCJCYWNrZ3JvdW5kRmlsbFR5cGUiOjAsIk1hcmdpbiI6eyIkcmVmIjoiODgifSwiUGFkZGluZyI6eyIkcmVmIjoiODkifSwiQmFja2dyb3VuZCI6eyIkcmVmIjoiOTAifSwiSXNWaXNpYmxlIjp0cnVlLCJXaWR0aCI6MC4wLCJIZWlnaHQiOjAuMCwiQm9yZGVyU3R5bGUiOnsiJGlkIjoiODg3IiwiTGluZUNvbG9yIjpudWxsLCJMaW5lV2VpZ2h0IjowLjAsIkxpbmVUeXBlIjowLCJQYXJlbnRTdHlsZSI6bnVsbH0sIlBhcmVudFN0eWxlIjpudWxsfSwiRHVyYXRpb25TdHlsZSI6eyIkaWQiOiI4ODgiLCJGb250U2V0dGluZ3MiOnsiJGlkIjoiODg5IiwiRm9udFNpemUiOjEwLCJGb250TmFtZSI6IkNhbGlicmkiLCJJc0JvbGQiOmZhbHNlLCJJc0l0YWxpYyI6ZmFsc2UsIklzVW5kZXJsaW5lZCI6ZmFsc2UsIlBhcmVudFN0eWxlIjpudWxsfSwiQXV0b1NpemUiOjAsIkZvcmVncm91bmQiOnsiJHJlZiI6IjkzIn0sIk1heFdpZHRoIjoyMDAuMCwiTWF4SGVpZ2h0IjoiSW5maW5pdHkiLCJTbWFydEZvcmVncm91bmRJc0FjdGl2ZSI6ZmFsc2UsIkhvcml6b250YWxBbGlnbm1lbnQiOjAsIlZlcnRpY2FsQWxpZ25tZW50IjowLCJTbWFydEZvcmVncm91bmQiOm51bGwsIkJhY2tncm91bmRGaWxsVHlwZSI6MCwiTWFyZ2luIjp7IiRyZWYiOiI5NSJ9LCJQYWRkaW5nIjp7IiRyZWYiOiI5NiJ9LCJCYWNrZ3JvdW5kIjp7IiRyZWYiOiI5NyJ9LCJJc1Zpc2libGUiOnRydWUsIldpZHRoIjowLjAsIkhlaWdodCI6MC4wLCJCb3JkZXJTdHlsZSI6eyIkaWQiOiI4OTAiLCJMaW5lQ29sb3IiOm51bGwsIkxpbmVXZWlnaHQiOjAuMCwiTGluZVR5cGUiOjAsIlBhcmVudFN0eWxlIjpudWxsfSwiUGFyZW50U3R5bGUiOm51bGx9LCJIb3Jpem9udGFsQ29ubmVjdG9yU3R5bGUiOnsiJGlkIjoiODkxIiwiTGluZUNvbG9yIjp7IiRyZWYiOiI5OSJ9LCJMaW5lV2VpZ2h0IjoxLjAsIkxpbmVUeXBlIjowLCJQYXJlbnRTdHlsZSI6bnVsbH0sIlZlcnRpY2FsQ29ubmVjdG9yU3R5bGUiOnsiJGlkIjoiODkyIiwiTGluZUNvbG9yIjp7IiRyZWYiOiIxMDIifSwiTGluZVdlaWdodCI6MC4wLCJMaW5lVHlwZSI6MCwiUGFyZW50U3R5bGUiOm51bGx9LCJNYXJnaW4iOm51bGwsIlN0YXJ0RGF0ZVBvc2l0aW9uIjozLCJFbmREYXRlUG9zaXRpb24iOjMsIkRhdGVJc1Zpc2libGUiOnRydWUsIlRpdGxlUG9zaXRpb24iOjIsIkR1cmF0aW9uUG9zaXRpb24iOjYsIlBlcmNlbnRhZ2VDb21wbGV0ZWRQb3NpdGlvbiI6NiwiU3BhY2luZyI6MywiSXNCZWxvd1RpbWViYW5kIjp0cnVlLCJQZXJjZW50YWdlQ29tcGxldGVTaGFwZU9wYWNpdHkiOjM1LCJTaGFwZVN0eWxlIjp7IiRpZCI6Ijg5MyIsIk1hcmdpbiI6eyIkcmVmIjoiMTA1In0sIlBhZGRpbmciOnsiJHJlZiI6IjEwNiJ9LCJCYWNrZ3JvdW5kIjp7IiRpZCI6Ijg5NCIsIkNvbG9yIjp7IiRpZCI6Ijg5NSIsIkEiOjI1NSwiUiI6MjU0LCJHIjoxODYsIkIiOjEwfX0sIklzVmlzaWJsZSI6dHJ1ZSwiV2lkdGgiOjAuMCwiSGVpZ2h0IjoxMC4wLCJCb3JkZXJTdHlsZSI6eyIkaWQiOiI4OTYiLCJMaW5lQ29sb3IiOnsiJGlkIjoiODk3IiwiJHR5cGUiOiJOTFJFLkNvbW1vbi5Eb20uU29saWRDb2xvckJydXNoLCBOTFJFLkNvbW1vbiIsIkNvbG9yIjp7IiRpZCI6Ijg5OCIsIkEiOjI1NSwiUiI6MjU1LCJHIjowLCJCIjowfX0sIkxpbmVXZWlnaHQiOjAuMCwiTGluZVR5cGUiOjAsIlBhcmVudFN0eWxlIjpudWxsfSwiUGFyZW50U3R5bGUiOm51bGx9LCJUaXRsZVN0eWxlIjp7IiRpZCI6Ijg5OSIsIkZvbnRTZXR0aW5ncyI6eyIkaWQiOiI5MDAiLCJGb250U2l6ZSI6MTEsIkZvbnROYW1lIjoiQ2FsaWJyaSIsIklzQm9sZCI6dHJ1ZSwiSXNJdGFsaWMiOmZhbHNlLCJJc1VuZGVybGluZWQiOmZhbHNlLCJQYXJlbnRTdHlsZSI6bnVsbH0sIkF1dG9TaXplIjowLCJGb3JlZ3JvdW5kIjp7IiRpZCI6IjkwMSIsIkNvbG9yIjp7IiRpZCI6IjkwMiIsIkEiOjI1NSwiUiI6MCwiRyI6MCwiQiI6MH19LCJNYXhXaWR0aCI6NzIwLjAsIk1heEhlaWdodCI6IkluZmluaXR5IiwiU21hcnRGb3JlZ3JvdW5kSXNBY3RpdmUiOmZhbHNlLCJIb3Jpem9udGFsQWxpZ25tZW50IjoxLCJWZXJ0aWNhbEFsaWdubWVudCI6MCwiU21hcnRGb3JlZ3JvdW5kIjpudWxsLCJCYWNrZ3JvdW5kRmlsbFR5cGUiOjAsIk1hcmdpbiI6eyIkcmVmIjoiMTE2In0sIlBhZGRpbmciOnsiJHJlZiI6IjExNyJ9LCJCYWNrZ3JvdW5kIjp7IiRpZCI6IjkwMyIsIkNvbG9yIjp7IiRpZCI6IjkwNCIsIkEiOjAsIlIiOjI1NSwiRyI6MjU1LCJCIjoyNTV9fSwiSXNWaXNpYmxlIjp0cnVlLCJXaWR0aCI6MC4wLCJIZWlnaHQiOjAuMCwiQm9yZGVyU3R5bGUiOnsiJGlkIjoiOTA1IiwiTGluZUNvbG9yIjpudWxsLCJMaW5lV2VpZ2h0IjowLjAsIkxpbmVUeXBlIjowLCJQYXJlbnRTdHlsZSI6bnVsbH0sIlBhcmVudFN0eWxlIjpudWxsfSwiRGF0ZVN0eWxlIjp7IiRpZCI6IjkwNiIsIkZvbnRTZXR0aW5ncyI6eyIkaWQiOiI5MDciLCJGb250U2l6ZSI6MTAsIkZvbnROYW1lIjoiQ2FsaWJyaSIsIklzQm9sZCI6ZmFsc2UsIklzSXRhbGljIjpmYWxzZSwiSXNVbmRlcmxpbmVkIjpmYWxzZSwiUGFyZW50U3R5bGUiOm51bGx9LCJBdXRvU2l6ZSI6MCwiRm9yZWdyb3VuZCI6eyIkaWQiOiI5MDgiLCJDb2xvciI6eyIkaWQiOiI5MDkiLCJBIjoyNTUsIlIiOjY4LCJHIjo4NCwiQiI6MTA2fX0sIk1heFdpZHRoIjoyMDAuMCwiTWF4SGVpZ2h0IjoiSW5maW5pdHkiLCJTbWFydEZvcmVncm91bmRJc0FjdGl2ZSI6ZmFsc2UsIkhvcml6b250YWxBbGlnbm1lbnQiOjIsIlZlcnRpY2FsQWxpZ25tZW50IjowLCJTbWFydEZvcmVncm91bmQiOm51bGwsIkJhY2tncm91bmRGaWxsVHlwZSI6MCwiTWFyZ2luIjp7IiRyZWYiOiIxMjMifSwiUGFkZGluZyI6eyIkcmVmIjoiMTI0In0sIkJhY2tncm91bmQiOnsiJGlkIjoiOTEwIiwiQ29sb3IiOnsiJGlkIjoiOTExIiwiQSI6MCwiUiI6MjU1LCJHIjoyNTUsIkIiOjI1NX19LCJJc1Zpc2libGUiOnRydWUsIldpZHRoIjowLjAsIkhlaWdodCI6MC4wLCJCb3JkZXJTdHlsZSI6eyIkaWQiOiI5MTIiLCJMaW5lQ29sb3IiOm51bGwsIkxpbmVXZWlnaHQiOjAuMCwiTGluZVR5cGUiOjAsIlBhcmVudFN0eWxlIjpudWxsfSwiUGFyZW50U3R5bGUiOm51bGx9LCJEYXRlRm9ybWF0Ijp7IiRpZCI6IjkxMy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5MTQiLCJGb3JtYXQiOjAsIklzVmlzaWJsZSI6ZmFsc2UsIkxhc3RLbm93blZpc2liaWxpdHlTdGF0ZSI6ZmFsc2V9LCJJc1Zpc2libGUiOmZhbHNlLCJQYXJlbnRTdHlsZSI6bnVsbH0sIkluZGV4IjoyOCwiU21hcnREdXJhdGlvbkFjdGl2YXRlZCI6ZmFsc2UsIkRhdGVGb3JtYXQiOnsiJHJlZiI6IjkxMyJ9LCJXZWVrTnVtYmVyaW5nIjp7IiRpZCI6IjkxNSIsIkZvcm1hdCI6MCwiSXNWaXNpYmxlIjpmYWxzZSwiTGFzdEtub3duVmlzaWJpbGl0eVN0YXRlIjpmYWxzZX0sIklkIjoiYWViYzkzM2UtODFhNS00MTQxLWI3ZWItOGUzYjA3MzYyN2NjIiwiSW1wb3J0SWQiOm51bGwsIlRpdGxlIjoiRExTTUhTSSIsIk5vdGUiOm51bGwsIkh5cGVybGluayI6eyIkaWQiOiI5MTYiLCJBZGRyZXNzIjpudWxsLCJTdWJBZGRyZXNzIjpudWxsfSwiSXNDaGFuZ2VkIjpmYWxzZSwiSXNOZXciOmZhbHNlfX0seyIkaWQiOiI5MTciLCJfYXR0YWNoZWRNaWxlc3RvbmVzIjpbXSwiVGFza0RlZmluaXRpb24iOnsiJGlkIjoiOTE4IiwiR3JvdXBOYW1lIjpudWxsLCJTdGFydERhdGUiOiIyMDIwLTEwLTEzVDAwOjAwOjAwWiIsIkVuZERhdGUiOiIyMDIwLTExLTAzVDIzOjU5OjAwWiIsIlBlcmNlbnRhZ2VDb21wbGV0ZSI6bnVsbCwiU3R5bGUiOnsiJGlkIjoiOTE5IiwiU2hhcGUiOjUsIlNoYXBlVGhpY2tuZXNzIjowLCJEdXJhdGlvbkZvcm1hdCI6MCwiSW5jbHVkZU5vbldvcmtpbmdEYXlzSW5EdXJhdGlvbiI6ZmFsc2UsIlBlcmNlbnRhZ2VDb21wbGV0ZVN0eWxlIjp7IiRpZCI6IjkyMCIsIkZvbnRTZXR0aW5ncyI6eyIkaWQiOiI5MjEiLCJGb250U2l6ZSI6MTAsIkZvbnROYW1lIjoiQ2FsaWJyaSIsIklzQm9sZCI6ZmFsc2UsIklzSXRhbGljIjpmYWxzZSwiSXNVbmRlcmxpbmVkIjpmYWxzZSwiUGFyZW50U3R5bGUiOm51bGx9LCJBdXRvU2l6ZSI6MCwiRm9yZWdyb3VuZCI6eyIkcmVmIjoiODYifSwiTWF4V2lkdGgiOjIwMC4wLCJNYXhIZWlnaHQiOiJJbmZpbml0eSIsIlNtYXJ0Rm9yZWdyb3VuZElzQWN0aXZlIjpmYWxzZSwiSG9yaXpvbnRhbEFsaWdubWVudCI6MCwiVmVydGljYWxBbGlnbm1lbnQiOjAsIlNtYXJ0Rm9yZWdyb3VuZCI6bnVsbCwiQmFja2dyb3VuZEZpbGxUeXBlIjowLCJNYXJnaW4iOnsiJHJlZiI6Ijg4In0sIlBhZGRpbmciOnsiJHJlZiI6Ijg5In0sIkJhY2tncm91bmQiOnsiJHJlZiI6IjkwIn0sIklzVmlzaWJsZSI6dHJ1ZSwiV2lkdGgiOjAuMCwiSGVpZ2h0IjowLjAsIkJvcmRlclN0eWxlIjp7IiRpZCI6IjkyMiIsIkxpbmVDb2xvciI6bnVsbCwiTGluZVdlaWdodCI6MC4wLCJMaW5lVHlwZSI6MCwiUGFyZW50U3R5bGUiOm51bGx9LCJQYXJlbnRTdHlsZSI6bnVsbH0sIkR1cmF0aW9uU3R5bGUiOnsiJGlkIjoiOTIzIiwiRm9udFNldHRpbmdzIjp7IiRpZCI6IjkyNCIsIkZvbnRTaXplIjoxMCwiRm9udE5hbWUiOiJDYWxpYnJpIiwiSXNCb2xkIjpmYWxzZSwiSXNJdGFsaWMiOmZhbHNlLCJJc1VuZGVybGluZWQiOmZhbHNlLCJQYXJlbnRTdHlsZSI6bnVsbH0sIkF1dG9TaXplIjowLCJGb3JlZ3JvdW5kIjp7IiRyZWYiOiI5MyJ9LCJNYXhXaWR0aCI6MjAwLjAsIk1heEhlaWdodCI6IkluZmluaXR5IiwiU21hcnRGb3JlZ3JvdW5kSXNBY3RpdmUiOmZhbHNlLCJIb3Jpem9udGFsQWxpZ25tZW50IjowLCJWZXJ0aWNhbEFsaWdubWVudCI6MCwiU21hcnRGb3JlZ3JvdW5kIjpudWxsLCJCYWNrZ3JvdW5kRmlsbFR5cGUiOjAsIk1hcmdpbiI6eyIkcmVmIjoiOTUifSwiUGFkZGluZyI6eyIkcmVmIjoiOTYifSwiQmFja2dyb3VuZCI6eyIkcmVmIjoiOTcifSwiSXNWaXNpYmxlIjp0cnVlLCJXaWR0aCI6MC4wLCJIZWlnaHQiOjAuMCwiQm9yZGVyU3R5bGUiOnsiJGlkIjoiOTI1IiwiTGluZUNvbG9yIjpudWxsLCJMaW5lV2VpZ2h0IjowLjAsIkxpbmVUeXBlIjowLCJQYXJlbnRTdHlsZSI6bnVsbH0sIlBhcmVudFN0eWxlIjpudWxsfSwiSG9yaXpvbnRhbENvbm5lY3RvclN0eWxlIjp7IiRpZCI6IjkyNiIsIkxpbmVDb2xvciI6eyIkcmVmIjoiOTkifSwiTGluZVdlaWdodCI6MS4wLCJMaW5lVHlwZSI6MCwiUGFyZW50U3R5bGUiOm51bGx9LCJWZXJ0aWNhbENvbm5lY3RvclN0eWxlIjp7IiRpZCI6IjkyNyIsIkxpbmVDb2xvciI6eyIkcmVmIjoiMTAyIn0sIkxpbmVXZWlnaHQiOjAuMCwiTGluZVR5cGUiOjAsIlBhcmVudFN0eWxlIjpudWxsfSwiTWFyZ2luIjpudWxsLCJTdGFydERhdGVQb3NpdGlvbiI6MSwiRW5kRGF0ZVBvc2l0aW9uIjoxLCJEYXRlSXNWaXNpYmxlIjp0cnVlLCJUaXRsZVBvc2l0aW9uIjo0LCJEdXJhdGlvblBvc2l0aW9uIjo2LCJQZXJjZW50YWdlQ29tcGxldGVkUG9zaXRpb24iOjYsIlNwYWNpbmciOjMsIklzQmVsb3dUaW1lYmFuZCI6dHJ1ZSwiUGVyY2VudGFnZUNvbXBsZXRlU2hhcGVPcGFjaXR5IjozNSwiU2hhcGVTdHlsZSI6eyIkaWQiOiI5MjgiLCJNYXJnaW4iOnsiJHJlZiI6IjEwNSJ9LCJQYWRkaW5nIjp7IiRyZWYiOiIxMDYifSwiQmFja2dyb3VuZCI6eyIkaWQiOiI5MjkiLCJDb2xvciI6eyIkaWQiOiI5MzAiLCJBIjoyNTUsIlIiOjI2LCJHIjoxNzAsIkIiOjY2fX0sIklzVmlzaWJsZSI6dHJ1ZSwiV2lkdGgiOjAuMCwiSGVpZ2h0IjoxMC4wLCJCb3JkZXJTdHlsZSI6eyIkaWQiOiI5MzEiLCJMaW5lQ29sb3IiOnsiJHJlZiI6Ijg2MiJ9LCJMaW5lV2VpZ2h0IjowLjAsIkxpbmVUeXBlIjowLCJQYXJlbnRTdHlsZSI6bnVsbH0sIlBhcmVudFN0eWxlIjpudWxsfSwiVGl0bGVTdHlsZSI6eyIkaWQiOiI5MzIiLCJGb250U2V0dGluZ3MiOnsiJGlkIjoiOTMzIiwiRm9udFNpemUiOjExLCJGb250TmFtZSI6IkNhbGlicmkiLCJJc0JvbGQiOnRydWUsIklzSXRhbGljIjpmYWxzZSwiSXNVbmRlcmxpbmVkIjpmYWxzZSwiUGFyZW50U3R5bGUiOm51bGx9LCJBdXRvU2l6ZSI6MCwiRm9yZWdyb3VuZCI6eyIkaWQiOiI5MzQiLCJDb2xvciI6eyIkaWQiOiI5MzUiLCJBIjoyNTUsIlIiOjAsIkciOjAsIkIiOjB9fSwiTWF4V2lkdGgiOjcyMC4wLCJNYXhIZWlnaHQiOiJJbmZpbml0eSIsIlNtYXJ0Rm9yZWdyb3VuZElzQWN0aXZlIjpmYWxzZSwiSG9yaXpvbnRhbEFsaWdubWVudCI6MCwiVmVydGljYWxBbGlnbm1lbnQiOjAsIlNtYXJ0Rm9yZWdyb3VuZCI6bnVsbCwiQmFja2dyb3VuZEZpbGxUeXBlIjowLCJNYXJnaW4iOnsiJHJlZiI6IjExNiJ9LCJQYWRkaW5nIjp7IiRyZWYiOiIxMTcifSwiQmFja2dyb3VuZCI6eyIkaWQiOiI5MzYiLCJDb2xvciI6eyIkaWQiOiI5MzciLCJBIjowLCJSIjoyNTUsIkciOjI1NSwiQiI6MjU1fX0sIklzVmlzaWJsZSI6dHJ1ZSwiV2lkdGgiOjAuMCwiSGVpZ2h0IjowLjAsIkJvcmRlclN0eWxlIjp7IiRpZCI6IjkzOCIsIkxpbmVDb2xvciI6bnVsbCwiTGluZVdlaWdodCI6MC4wLCJMaW5lVHlwZSI6MCwiUGFyZW50U3R5bGUiOm51bGx9LCJQYXJlbnRTdHlsZSI6bnVsbH0sIkRhdGVTdHlsZSI6eyIkaWQiOiI5MzkiLCJGb250U2V0dGluZ3MiOnsiJGlkIjoiOTQwIiwiRm9udFNpemUiOjEwLCJGb250TmFtZSI6IkNhbGlicmkiLCJJc0JvbGQiOmZhbHNlLCJJc0l0YWxpYyI6ZmFsc2UsIklzVW5kZXJsaW5lZCI6ZmFsc2UsIlBhcmVudFN0eWxlIjpudWxsfSwiQXV0b1NpemUiOjAsIkZvcmVncm91bmQiOnsiJGlkIjoiOTQxIiwiQ29sb3IiOnsiJGlkIjoiOTQy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cmVmIjoiMTIzIn0sIlBhZGRpbmciOnsiJHJlZiI6IjEyNCJ9LCJCYWNrZ3JvdW5kIjp7IiRpZCI6Ijk0MyIsIkNvbG9yIjp7IiRpZCI6Ijk0NCIsIkEiOjAsIlIiOjI1NSwiRyI6MjU1LCJCIjoyNTV9fSwiSXNWaXNpYmxlIjp0cnVlLCJXaWR0aCI6MC4wLCJIZWlnaHQiOjAuMCwiQm9yZGVyU3R5bGUiOnsiJGlkIjoiOTQ1IiwiTGluZUNvbG9yIjpudWxsLCJMaW5lV2VpZ2h0IjowLjAsIkxpbmVUeXBlIjowLCJQYXJlbnRTdHlsZSI6bnVsbH0sIlBhcmVudFN0eWxlIjpudWxsfSwiRGF0ZUZvcm1hdCI6eyIkcmVmIjoiODc4In0sIldlZWtOdW1iZXJpbmciOnsiJGlkIjoiOTQ2IiwiRm9ybWF0IjowLCJJc1Zpc2libGUiOmZhbHNlLCJMYXN0S25vd25WaXNpYmlsaXR5U3RhdGUiOmZhbHNlfSwiSXNWaXNpYmxlIjpmYWxzZSwiUGFyZW50U3R5bGUiOm51bGx9LCJJbmRleCI6MjksIlNtYXJ0RHVyYXRpb25BY3RpdmF0ZWQiOmZhbHNlLCJEYXRlRm9ybWF0Ijp7IiRyZWYiOiI4NzgifSwiV2Vla051bWJlcmluZyI6eyIkaWQiOiI5NDciLCJGb3JtYXQiOjAsIklzVmlzaWJsZSI6ZmFsc2UsIkxhc3RLbm93blZpc2liaWxpdHlTdGF0ZSI6ZmFsc2V9LCJJZCI6ImM3MTZmYzg0LWU2ZDQtNDE5OC04YWY1LTI1MzQ3NzM3NjhhMyIsIkltcG9ydElkIjpudWxsLCJUaXRsZSI6IkRMU01IU0kgVjIuMCIsIk5vdGUiOm51bGwsIkh5cGVybGluayI6eyIkaWQiOiI5NDgiLCJBZGRyZXNzIjpudWxsLCJTdWJBZGRyZXNzIjpudWxsfSwiSXNDaGFuZ2VkIjpmYWxzZSwiSXNOZXciOmZhbHNlfX0seyIkaWQiOiI5NDkiLCJfYXR0YWNoZWRNaWxlc3RvbmVzIjpbXSwiVGFza0RlZmluaXRpb24iOnsiJGlkIjoiOTUwIiwiR3JvdXBOYW1lIjoiNGEzNmVkY2MtNzcwMS00MjVjLTkxNTUtZDczODZlMmQxZTljIiwiU3RhcnREYXRlIjoiMjAyMC0wMS0zMVQyMzo1OTowMFoiLCJFbmREYXRlIjoiMjAyMC0wNS0yMlQyMzo1OTowMFoiLCJQZXJjZW50YWdlQ29tcGxldGUiOm51bGwsIlN0eWxlIjp7IiRpZCI6Ijk1MSIsIlNoYXBlIjoyLCJTaGFwZVRoaWNrbmVzcyI6MCwiRHVyYXRpb25Gb3JtYXQiOjAsIkluY2x1ZGVOb25Xb3JraW5nRGF5c0luRHVyYXRpb24iOmZhbHNlLCJQZXJjZW50YWdlQ29tcGxldGVTdHlsZSI6eyIkaWQiOiI5NTIiLCJGb250U2V0dGluZ3MiOnsiJGlkIjoiOTUzIiwiRm9udFNpemUiOjEwLCJGb250TmFtZSI6IkNhbGlicmkiLCJJc0JvbGQiOmZhbHNlLCJJc0l0YWxpYyI6ZmFsc2UsIklzVW5kZXJsaW5lZCI6ZmFsc2UsIlBhcmVudFN0eWxlIjpudWxsfSwiQXV0b1NpemUiOjAsIkZvcmVncm91bmQiOnsiJHJlZiI6Ijg2In0sIk1heFdpZHRoIjoyMDAuMCwiTWF4SGVpZ2h0IjoiSW5maW5pdHkiLCJTbWFydEZvcmVncm91bmRJc0FjdGl2ZSI6ZmFsc2UsIkhvcml6b250YWxBbGlnbm1lbnQiOjAsIlZlcnRpY2FsQWxpZ25tZW50IjowLCJTbWFydEZvcmVncm91bmQiOm51bGwsIkJhY2tncm91bmRGaWxsVHlwZSI6MCwiTWFyZ2luIjp7IiRyZWYiOiI4OCJ9LCJQYWRkaW5nIjp7IiRyZWYiOiI4OSJ9LCJCYWNrZ3JvdW5kIjp7IiRyZWYiOiI5MCJ9LCJJc1Zpc2libGUiOnRydWUsIldpZHRoIjowLjAsIkhlaWdodCI6MC4wLCJCb3JkZXJTdHlsZSI6eyIkaWQiOiI5NTQiLCJMaW5lQ29sb3IiOm51bGwsIkxpbmVXZWlnaHQiOjAuMCwiTGluZVR5cGUiOjAsIlBhcmVudFN0eWxlIjpudWxsfSwiUGFyZW50U3R5bGUiOm51bGx9LCJEdXJhdGlvblN0eWxlIjp7IiRpZCI6Ijk1NSIsIkZvbnRTZXR0aW5ncyI6eyIkaWQiOiI5NTYiLCJGb250U2l6ZSI6MTAsIkZvbnROYW1lIjoiQ2FsaWJyaSIsIklzQm9sZCI6ZmFsc2UsIklzSXRhbGljIjpmYWxzZSwiSXNVbmRlcmxpbmVkIjpmYWxzZSwiUGFyZW50U3R5bGUiOm51bGx9LCJBdXRvU2l6ZSI6MCwiRm9yZWdyb3VuZCI6eyIkcmVmIjoiOTMifSwiTWF4V2lkdGgiOjIwMC4wLCJNYXhIZWlnaHQiOiJJbmZpbml0eSIsIlNtYXJ0Rm9yZWdyb3VuZElzQWN0aXZlIjpmYWxzZSwiSG9yaXpvbnRhbEFsaWdubWVudCI6MCwiVmVydGljYWxBbGlnbm1lbnQiOjAsIlNtYXJ0Rm9yZWdyb3VuZCI6bnVsbCwiQmFja2dyb3VuZEZpbGxUeXBlIjowLCJNYXJnaW4iOnsiJHJlZiI6Ijk1In0sIlBhZGRpbmciOnsiJHJlZiI6Ijk2In0sIkJhY2tncm91bmQiOnsiJHJlZiI6Ijk3In0sIklzVmlzaWJsZSI6dHJ1ZSwiV2lkdGgiOjAuMCwiSGVpZ2h0IjowLjAsIkJvcmRlclN0eWxlIjp7IiRpZCI6Ijk1NyIsIkxpbmVDb2xvciI6bnVsbCwiTGluZVdlaWdodCI6MC4wLCJMaW5lVHlwZSI6MCwiUGFyZW50U3R5bGUiOm51bGx9LCJQYXJlbnRTdHlsZSI6bnVsbH0sIkhvcml6b250YWxDb25uZWN0b3JTdHlsZSI6eyIkaWQiOiI5NTgiLCJMaW5lQ29sb3IiOnsiJHJlZiI6Ijk5In0sIkxpbmVXZWlnaHQiOjEuMCwiTGluZVR5cGUiOjAsIlBhcmVudFN0eWxlIjpudWxsfSwiVmVydGljYWxDb25uZWN0b3JTdHlsZSI6eyIkaWQiOiI5NTkiLCJMaW5lQ29sb3IiOnsiJHJlZiI6IjEwMiJ9LCJMaW5lV2VpZ2h0IjowLjAsIkxpbmVUeXBlIjowLCJQYXJlbnRTdHlsZSI6bnVsbH0sIk1hcmdpbiI6bnVsbCwiU3RhcnREYXRlUG9zaXRpb24iOjMsIkVuZERhdGVQb3NpdGlvbiI6MywiRGF0ZUlzVmlzaWJsZSI6dHJ1ZSwiVGl0bGVQb3NpdGlvbiI6MiwiRHVyYXRpb25Qb3NpdGlvbiI6NiwiUGVyY2VudGFnZUNvbXBsZXRlZFBvc2l0aW9uIjo2LCJTcGFjaW5nIjozLCJJc0JlbG93VGltZWJhbmQiOnRydWUsIlBlcmNlbnRhZ2VDb21wbGV0ZVNoYXBlT3BhY2l0eSI6MzUsIlNoYXBlU3R5bGUiOnsiJGlkIjoiOTYwIiwiTWFyZ2luIjp7IiRyZWYiOiIxMDUifSwiUGFkZGluZyI6eyIkcmVmIjoiMTA2In0sIkJhY2tncm91bmQiOnsiJGlkIjoiOTYxIiwiQ29sb3IiOnsiJGlkIjoiOTYyIiwiQSI6MjU1LCJSIjoyNTQsIkciOjE4NiwiQiI6MTB9fSwiSXNWaXNpYmxlIjp0cnVlLCJXaWR0aCI6MC4wLCJIZWlnaHQiOjEwLjAsIkJvcmRlclN0eWxlIjp7IiRpZCI6Ijk2MyIsIkxpbmVDb2xvciI6eyIkcmVmIjoiODk3In0sIkxpbmVXZWlnaHQiOjAuMCwiTGluZVR5cGUiOjAsIlBhcmVudFN0eWxlIjpudWxsfSwiUGFyZW50U3R5bGUiOm51bGx9LCJUaXRsZVN0eWxlIjp7IiRpZCI6Ijk2NCIsIkZvbnRTZXR0aW5ncyI6eyIkaWQiOiI5NjUiLCJGb250U2l6ZSI6MTEsIkZvbnROYW1lIjoiQ2FsaWJyaSIsIklzQm9sZCI6dHJ1ZSwiSXNJdGFsaWMiOmZhbHNlLCJJc1VuZGVybGluZWQiOmZhbHNlLCJQYXJlbnRTdHlsZSI6bnVsbH0sIkF1dG9TaXplIjowLCJGb3JlZ3JvdW5kIjp7IiRpZCI6Ijk2NiIsIkNvbG9yIjp7IiRpZCI6Ijk2NyIsIkEiOjI1NSwiUiI6MCwiRyI6MCwiQiI6MH19LCJNYXhXaWR0aCI6NzIwLjAsIk1heEhlaWdodCI6IkluZmluaXR5IiwiU21hcnRGb3JlZ3JvdW5kSXNBY3RpdmUiOmZhbHNlLCJIb3Jpem9udGFsQWxpZ25tZW50IjoxLCJWZXJ0aWNhbEFsaWdubWVudCI6MCwiU21hcnRGb3JlZ3JvdW5kIjpudWxsLCJCYWNrZ3JvdW5kRmlsbFR5cGUiOjAsIk1hcmdpbiI6eyIkcmVmIjoiMTE2In0sIlBhZGRpbmciOnsiJHJlZiI6IjExNyJ9LCJCYWNrZ3JvdW5kIjp7IiRpZCI6Ijk2OCIsIkNvbG9yIjp7IiRpZCI6Ijk2OSIsIkEiOjAsIlIiOjI1NSwiRyI6MjU1LCJCIjoyNTV9fSwiSXNWaXNpYmxlIjp0cnVlLCJXaWR0aCI6MC4wLCJIZWlnaHQiOjAuMCwiQm9yZGVyU3R5bGUiOnsiJGlkIjoiOTcwIiwiTGluZUNvbG9yIjpudWxsLCJMaW5lV2VpZ2h0IjowLjAsIkxpbmVUeXBlIjowLCJQYXJlbnRTdHlsZSI6bnVsbH0sIlBhcmVudFN0eWxlIjpudWxsfSwiRGF0ZVN0eWxlIjp7IiRpZCI6Ijk3MSIsIkZvbnRTZXR0aW5ncyI6eyIkaWQiOiI5NzIiLCJGb250U2l6ZSI6MTAsIkZvbnROYW1lIjoiQ2FsaWJyaSIsIklzQm9sZCI6ZmFsc2UsIklzSXRhbGljIjpmYWxzZSwiSXNVbmRlcmxpbmVkIjpmYWxzZSwiUGFyZW50U3R5bGUiOm51bGx9LCJBdXRvU2l6ZSI6MCwiRm9yZWdyb3VuZCI6eyIkaWQiOiI5NzMiLCJDb2xvciI6eyIkaWQiOiI5NzQiLCJBIjoyNTUsIlIiOjY4LCJHIjo4NCwiQiI6MTA2fX0sIk1heFdpZHRoIjoyMDAuMCwiTWF4SGVpZ2h0IjoiSW5maW5pdHkiLCJTbWFydEZvcmVncm91bmRJc0FjdGl2ZSI6ZmFsc2UsIkhvcml6b250YWxBbGlnbm1lbnQiOjIsIlZlcnRpY2FsQWxpZ25tZW50IjowLCJTbWFydEZvcmVncm91bmQiOm51bGwsIkJhY2tncm91bmRGaWxsVHlwZSI6MCwiTWFyZ2luIjp7IiRyZWYiOiIxMjMifSwiUGFkZGluZyI6eyIkcmVmIjoiMTI0In0sIkJhY2tncm91bmQiOnsiJGlkIjoiOTc1IiwiQ29sb3IiOnsiJGlkIjoiOTc2IiwiQSI6MCwiUiI6MjU1LCJHIjoyNTUsIkIiOjI1NX19LCJJc1Zpc2libGUiOnRydWUsIldpZHRoIjowLjAsIkhlaWdodCI6MC4wLCJCb3JkZXJTdHlsZSI6eyIkaWQiOiI5NzciLCJMaW5lQ29sb3IiOm51bGwsIkxpbmVXZWlnaHQiOjAuMCwiTGluZVR5cGUiOjAsIlBhcmVudFN0eWxlIjpudWxsfSwiUGFyZW50U3R5bGUiOm51bGx9LCJEYXRlRm9ybWF0Ijp7IiRyZWYiOiI5MTMifSwiV2Vla051bWJlcmluZyI6eyIkaWQiOiI5NzgiLCJGb3JtYXQiOjAsIklzVmlzaWJsZSI6ZmFsc2UsIkxhc3RLbm93blZpc2liaWxpdHlTdGF0ZSI6ZmFsc2V9LCJJc1Zpc2libGUiOmZhbHNlLCJQYXJlbnRTdHlsZSI6bnVsbH0sIkluZGV4IjozMiwiU21hcnREdXJhdGlvbkFjdGl2YXRlZCI6ZmFsc2UsIkRhdGVGb3JtYXQiOnsiJHJlZiI6IjkxMyJ9LCJXZWVrTnVtYmVyaW5nIjp7IiRpZCI6Ijk3OSIsIkZvcm1hdCI6MCwiSXNWaXNpYmxlIjpmYWxzZSwiTGFzdEtub3duVmlzaWJpbGl0eVN0YXRlIjpmYWxzZX0sIklkIjoiOWU0ZDFjZDgtNzExZC00NmFkLThiZGQtNzFjODc1ZDhlOTJhIiwiSW1wb3J0SWQiOm51bGwsIlRpdGxlIjoiVERGIGVuZ2FnZWQiLCJOb3RlIjpudWxsLCJIeXBlcmxpbmsiOnsiJGlkIjoiOTgwIiwiQWRkcmVzcyI6bnVsbCwiU3ViQWRkcmVzcyI6bnVsbH0sIklzQ2hhbmdlZCI6ZmFsc2UsIklzTmV3IjpmYWxzZX19LHsiJGlkIjoiOTgxIiwiX2F0dGFjaGVkTWlsZXN0b25lcyI6W10sIlRhc2tEZWZpbml0aW9uIjp7IiRpZCI6Ijk4MiIsIkdyb3VwTmFtZSI6IjRhMzZlZGNjLTc3MDEtNDI1Yy05MTU1LWQ3Mzg2ZTJkMWU5YyIsIlN0YXJ0RGF0ZSI6IjIwMjAtMDUtMjJUMDA6MDA6MDBaIiwiRW5kRGF0ZSI6IjIwMjAtMDgtMThUMjM6NTk6MDBaIiwiUGVyY2VudGFnZUNvbXBsZXRlIjpudWxsLCJTdHlsZSI6eyIkaWQiOiI5ODMiLCJTaGFwZSI6MiwiU2hhcGVUaGlja25lc3MiOjAsIkR1cmF0aW9uRm9ybWF0IjowLCJJbmNsdWRlTm9uV29ya2luZ0RheXNJbkR1cmF0aW9uIjpmYWxzZSwiUGVyY2VudGFnZUNvbXBsZXRlU3R5bGUiOnsiJGlkIjoiOTg0IiwiRm9udFNldHRpbmdzIjp7IiRpZCI6Ijk4NSIsIkZvbnRTaXplIjoxMCwiRm9udE5hbWUiOiJDYWxpYnJpIiwiSXNCb2xkIjpmYWxzZSwiSXNJdGFsaWMiOmZhbHNlLCJJc1VuZGVybGluZWQiOmZhbHNlLCJQYXJlbnRTdHlsZSI6bnVsbH0sIkF1dG9TaXplIjowLCJGb3JlZ3JvdW5kIjp7IiRyZWYiOiI4NiJ9LCJNYXhXaWR0aCI6MjAwLjAsIk1heEhlaWdodCI6IkluZmluaXR5IiwiU21hcnRGb3JlZ3JvdW5kSXNBY3RpdmUiOmZhbHNlLCJIb3Jpem9udGFsQWxpZ25tZW50IjowLCJWZXJ0aWNhbEFsaWdubWVudCI6MCwiU21hcnRGb3JlZ3JvdW5kIjpudWxsLCJCYWNrZ3JvdW5kRmlsbFR5cGUiOjAsIk1hcmdpbiI6eyIkcmVmIjoiODgifSwiUGFkZGluZyI6eyIkcmVmIjoiODkifSwiQmFja2dyb3VuZCI6eyIkcmVmIjoiOTAifSwiSXNWaXNpYmxlIjp0cnVlLCJXaWR0aCI6MC4wLCJIZWlnaHQiOjAuMCwiQm9yZGVyU3R5bGUiOnsiJGlkIjoiOTg2IiwiTGluZUNvbG9yIjpudWxsLCJMaW5lV2VpZ2h0IjowLjAsIkxpbmVUeXBlIjowLCJQYXJlbnRTdHlsZSI6bnVsbH0sIlBhcmVudFN0eWxlIjpudWxsfSwiRHVyYXRpb25TdHlsZSI6eyIkaWQiOiI5ODciLCJGb250U2V0dGluZ3MiOnsiJGlkIjoiOTg4IiwiRm9udFNpemUiOjEwLCJGb250TmFtZSI6IkNhbGlicmkiLCJJc0JvbGQiOmZhbHNlLCJJc0l0YWxpYyI6ZmFsc2UsIklzVW5kZXJsaW5lZCI6ZmFsc2UsIlBhcmVudFN0eWxlIjpudWxsfSwiQXV0b1NpemUiOjAsIkZvcmVncm91bmQiOnsiJHJlZiI6IjkzIn0sIk1heFdpZHRoIjoyMDAuMCwiTWF4SGVpZ2h0IjoiSW5maW5pdHkiLCJTbWFydEZvcmVncm91bmRJc0FjdGl2ZSI6ZmFsc2UsIkhvcml6b250YWxBbGlnbm1lbnQiOjAsIlZlcnRpY2FsQWxpZ25tZW50IjowLCJTbWFydEZvcmVncm91bmQiOm51bGwsIkJhY2tncm91bmRGaWxsVHlwZSI6MCwiTWFyZ2luIjp7IiRyZWYiOiI5NSJ9LCJQYWRkaW5nIjp7IiRyZWYiOiI5NiJ9LCJCYWNrZ3JvdW5kIjp7IiRyZWYiOiI5NyJ9LCJJc1Zpc2libGUiOnRydWUsIldpZHRoIjowLjAsIkhlaWdodCI6MC4wLCJCb3JkZXJTdHlsZSI6eyIkaWQiOiI5ODkiLCJMaW5lQ29sb3IiOm51bGwsIkxpbmVXZWlnaHQiOjAuMCwiTGluZVR5cGUiOjAsIlBhcmVudFN0eWxlIjpudWxsfSwiUGFyZW50U3R5bGUiOm51bGx9LCJIb3Jpem9udGFsQ29ubmVjdG9yU3R5bGUiOnsiJGlkIjoiOTkwIiwiTGluZUNvbG9yIjp7IiRyZWYiOiI5OSJ9LCJMaW5lV2VpZ2h0IjoxLjAsIkxpbmVUeXBlIjowLCJQYXJlbnRTdHlsZSI6bnVsbH0sIlZlcnRpY2FsQ29ubmVjdG9yU3R5bGUiOnsiJGlkIjoiOTkxIiwiTGluZUNvbG9yIjp7IiRyZWYiOiIxMDIifSwiTGluZVdlaWdodCI6MC4wLCJMaW5lVHlwZSI6MCwiUGFyZW50U3R5bGUiOm51bGx9LCJNYXJnaW4iOm51bGwsIlN0YXJ0RGF0ZVBvc2l0aW9uIjoxLCJFbmREYXRlUG9zaXRpb24iOjEsIkRhdGVJc1Zpc2libGUiOnRydWUsIlRpdGxlUG9zaXRpb24iOjIsIkR1cmF0aW9uUG9zaXRpb24iOjYsIlBlcmNlbnRhZ2VDb21wbGV0ZWRQb3NpdGlvbiI6NiwiU3BhY2luZyI6MywiSXNCZWxvd1RpbWViYW5kIjp0cnVlLCJQZXJjZW50YWdlQ29tcGxldGVTaGFwZU9wYWNpdHkiOjM1LCJTaGFwZVN0eWxlIjp7IiRpZCI6Ijk5MiIsIk1hcmdpbiI6eyIkcmVmIjoiMTA1In0sIlBhZGRpbmciOnsiJHJlZiI6IjEwNiJ9LCJCYWNrZ3JvdW5kIjp7IiRpZCI6Ijk5MyIsIkNvbG9yIjp7IiRpZCI6Ijk5NCIsIkEiOjI1NSwiUiI6MjU0LCJHIjoxODYsIkIiOjEwfX0sIklzVmlzaWJsZSI6dHJ1ZSwiV2lkdGgiOjAuMCwiSGVpZ2h0IjoxMC4wLCJCb3JkZXJTdHlsZSI6eyIkaWQiOiI5OTUiLCJMaW5lQ29sb3IiOnsiJHJlZiI6Ijg5NyJ9LCJMaW5lV2VpZ2h0IjowLjAsIkxpbmVUeXBlIjowLCJQYXJlbnRTdHlsZSI6bnVsbH0sIlBhcmVudFN0eWxlIjpudWxsfSwiVGl0bGVTdHlsZSI6eyIkaWQiOiI5OTYiLCJGb250U2V0dGluZ3MiOnsiJGlkIjoiOTk3IiwiRm9udFNpemUiOjExLCJGb250TmFtZSI6IkNhbGlicmkiLCJJc0JvbGQiOnRydWUsIklzSXRhbGljIjpmYWxzZSwiSXNVbmRlcmxpbmVkIjpmYWxzZSwiUGFyZW50U3R5bGUiOm51bGx9LCJBdXRvU2l6ZSI6MCwiRm9yZWdyb3VuZCI6eyIkaWQiOiI5OTgiLCJDb2xvciI6eyIkaWQiOiI5OTkiLCJBIjoyNTUsIlIiOjAsIkciOjAsIkIiOjB9fSwiTWF4V2lkdGgiOjcyMC4wLCJNYXhIZWlnaHQiOiJJbmZpbml0eSIsIlNtYXJ0Rm9yZWdyb3VuZElzQWN0aXZlIjpmYWxzZSwiSG9yaXpvbnRhbEFsaWdubWVudCI6MSwiVmVydGljYWxBbGlnbm1lbnQiOjAsIlNtYXJ0Rm9yZWdyb3VuZCI6bnVsbCwiQmFja2dyb3VuZEZpbGxUeXBlIjowLCJNYXJnaW4iOnsiJHJlZiI6IjExNiJ9LCJQYWRkaW5nIjp7IiRyZWYiOiIxMTcifSwiQmFja2dyb3VuZCI6eyIkaWQiOiIxMDAwIiwiQ29sb3IiOnsiJGlkIjoiMTAwMSIsIkEiOjAsIlIiOjI1NSwiRyI6MjU1LCJCIjoyNTV9fSwiSXNWaXNpYmxlIjp0cnVlLCJXaWR0aCI6MC4wLCJIZWlnaHQiOjAuMCwiQm9yZGVyU3R5bGUiOnsiJGlkIjoiMTAwMiIsIkxpbmVDb2xvciI6bnVsbCwiTGluZVdlaWdodCI6MC4wLCJMaW5lVHlwZSI6MCwiUGFyZW50U3R5bGUiOm51bGx9LCJQYXJlbnRTdHlsZSI6bnVsbH0sIkRhdGVTdHlsZSI6eyIkaWQiOiIxMDAzIiwiRm9udFNldHRpbmdzIjp7IiRpZCI6IjEwMDQiLCJGb250U2l6ZSI6MTAsIkZvbnROYW1lIjoiQ2FsaWJyaSIsIklzQm9sZCI6ZmFsc2UsIklzSXRhbGljIjpmYWxzZSwiSXNVbmRlcmxpbmVkIjpmYWxzZSwiUGFyZW50U3R5bGUiOm51bGx9LCJBdXRvU2l6ZSI6MCwiRm9yZWdyb3VuZCI6eyIkaWQiOiIxMDA1IiwiQ29sb3IiOnsiJGlkIjoiMTAwNiIsIkEiOjI1NSwiUiI6NjgsIkciOjg0LCJCIjoxMDZ9fSwiTWF4V2lkdGgiOjIwMC4wLCJNYXhIZWlnaHQiOiJJbmZpbml0eSIsIlNtYXJ0Rm9yZWdyb3VuZElzQWN0aXZlIjpmYWxzZSwiSG9yaXpvbnRhbEFsaWdubWVudCI6MCwiVmVydGljYWxBbGlnbm1lbnQiOjAsIlNtYXJ0Rm9yZWdyb3VuZCI6bnVsbCwiQmFja2dyb3VuZEZpbGxUeXBlIjowLCJNYXJnaW4iOnsiJHJlZiI6IjEyMyJ9LCJQYWRkaW5nIjp7IiRyZWYiOiIxMjQifSwiQmFja2dyb3VuZCI6eyIkaWQiOiIxMDA3IiwiQ29sb3IiOnsiJGlkIjoiMTAwOCIsIkEiOjAsIlIiOjI1NSwiRyI6MjU1LCJCIjoyNTV9fSwiSXNWaXNpYmxlIjp0cnVlLCJXaWR0aCI6MC4wLCJIZWlnaHQiOjAuMCwiQm9yZGVyU3R5bGUiOnsiJGlkIjoiMTAwOSIsIkxpbmVDb2xvciI6bnVsbCwiTGluZVdlaWdodCI6MC4wLCJMaW5lVHlwZSI6MCwiUGFyZW50U3R5bGUiOm51bGx9LCJQYXJlbnRTdHlsZSI6bnVsbH0sIkRhdGVGb3JtYXQiOnsiJHJlZiI6IjkxMyJ9LCJXZWVrTnVtYmVyaW5nIjp7IiRpZCI6IjEwMTAiLCJGb3JtYXQiOjAsIklzVmlzaWJsZSI6ZmFsc2UsIkxhc3RLbm93blZpc2liaWxpdHlTdGF0ZSI6ZmFsc2V9LCJJc1Zpc2libGUiOmZhbHNlLCJQYXJlbnRTdHlsZSI6bnVsbH0sIkluZGV4IjozMywiU21hcnREdXJhdGlvbkFjdGl2YXRlZCI6ZmFsc2UsIkRhdGVGb3JtYXQiOnsiJHJlZiI6IjkxMyJ9LCJXZWVrTnVtYmVyaW5nIjp7IiRpZCI6IjEwMTEiLCJGb3JtYXQiOjAsIklzVmlzaWJsZSI6ZmFsc2UsIkxhc3RLbm93blZpc2liaWxpdHlTdGF0ZSI6ZmFsc2V9LCJJZCI6IjU4MThkNDhjLTVhZjgtNGYxMy05MzViLThkMzI3ZjUwNWQwYiIsIkltcG9ydElkIjpudWxsLCJUaXRsZSI6IlRERiIsIk5vdGUiOm51bGwsIkh5cGVybGluayI6eyIkaWQiOiIxMDEyIiwiQWRkcmVzcyI6bnVsbCwiU3ViQWRkcmVzcyI6bnVsbH0sIklzQ2hhbmdlZCI6ZmFsc2UsIklzTmV3IjpmYWxzZX19LHsiJGlkIjoiMTAxMyIsIl9hdHRhY2hlZE1pbGVzdG9uZXMiOltdLCJUYXNrRGVmaW5pdGlvbiI6eyIkaWQiOiIxMDE0IiwiR3JvdXBOYW1lIjoiNGEzNmVkY2MtNzcwMS00MjVjLTkxNTUtZDczODZlMmQxZTljIiwiU3RhcnREYXRlIjoiMjAyMC0xMC0yMlQwMDowMDowMFoiLCJFbmREYXRlIjoiMjAyMC0xMS0wM1QyMzo1OTowMFoiLCJQZXJjZW50YWdlQ29tcGxldGUiOm51bGwsIlN0eWxlIjp7IiRpZCI6IjEwMTUiLCJTaGFwZSI6NSwiU2hhcGVUaGlja25lc3MiOjAsIkR1cmF0aW9uRm9ybWF0IjowLCJJbmNsdWRlTm9uV29ya2luZ0RheXNJbkR1cmF0aW9uIjpmYWxzZSwiUGVyY2VudGFnZUNvbXBsZXRlU3R5bGUiOnsiJGlkIjoiMTAxNiIsIkZvbnRTZXR0aW5ncyI6eyIkaWQiOiIxMDE3IiwiRm9udFNpemUiOjEwLCJGb250TmFtZSI6IkNhbGlicmkiLCJJc0JvbGQiOmZhbHNlLCJJc0l0YWxpYyI6ZmFsc2UsIklzVW5kZXJsaW5lZCI6ZmFsc2UsIlBhcmVudFN0eWxlIjpudWxsfSwiQXV0b1NpemUiOjAsIkZvcmVncm91bmQiOnsiJHJlZiI6Ijg2In0sIk1heFdpZHRoIjoyMDAuMCwiTWF4SGVpZ2h0IjoiSW5maW5pdHkiLCJTbWFydEZvcmVncm91bmRJc0FjdGl2ZSI6ZmFsc2UsIkhvcml6b250YWxBbGlnbm1lbnQiOjAsIlZlcnRpY2FsQWxpZ25tZW50IjowLCJTbWFydEZvcmVncm91bmQiOm51bGwsIkJhY2tncm91bmRGaWxsVHlwZSI6MCwiTWFyZ2luIjp7IiRyZWYiOiI4OCJ9LCJQYWRkaW5nIjp7IiRyZWYiOiI4OSJ9LCJCYWNrZ3JvdW5kIjp7IiRyZWYiOiI5MCJ9LCJJc1Zpc2libGUiOnRydWUsIldpZHRoIjowLjAsIkhlaWdodCI6MC4wLCJCb3JkZXJTdHlsZSI6eyIkaWQiOiIxMDE4IiwiTGluZUNvbG9yIjpudWxsLCJMaW5lV2VpZ2h0IjowLjAsIkxpbmVUeXBlIjowLCJQYXJlbnRTdHlsZSI6bnVsbH0sIlBhcmVudFN0eWxlIjpudWxsfSwiRHVyYXRpb25TdHlsZSI6eyIkaWQiOiIxMDE5IiwiRm9udFNldHRpbmdzIjp7IiRpZCI6IjEwMjAiLCJGb250U2l6ZSI6MTAsIkZvbnROYW1lIjoiQ2FsaWJyaSIsIklzQm9sZCI6ZmFsc2UsIklzSXRhbGljIjpmYWxzZSwiSXNVbmRlcmxpbmVkIjpmYWxzZSwiUGFyZW50U3R5bGUiOm51bGx9LCJBdXRvU2l6ZSI6MCwiRm9yZWdyb3VuZCI6eyIkcmVmIjoiOTMifSwiTWF4V2lkdGgiOjIwMC4wLCJNYXhIZWlnaHQiOiJJbmZpbml0eSIsIlNtYXJ0Rm9yZWdyb3VuZElzQWN0aXZlIjpmYWxzZSwiSG9yaXpvbnRhbEFsaWdubWVudCI6MCwiVmVydGljYWxBbGlnbm1lbnQiOjAsIlNtYXJ0Rm9yZWdyb3VuZCI6bnVsbCwiQmFja2dyb3VuZEZpbGxUeXBlIjowLCJNYXJnaW4iOnsiJHJlZiI6Ijk1In0sIlBhZGRpbmciOnsiJHJlZiI6Ijk2In0sIkJhY2tncm91bmQiOnsiJHJlZiI6Ijk3In0sIklzVmlzaWJsZSI6dHJ1ZSwiV2lkdGgiOjAuMCwiSGVpZ2h0IjowLjAsIkJvcmRlclN0eWxlIjp7IiRpZCI6IjEwMjEiLCJMaW5lQ29sb3IiOm51bGwsIkxpbmVXZWlnaHQiOjAuMCwiTGluZVR5cGUiOjAsIlBhcmVudFN0eWxlIjpudWxsfSwiUGFyZW50U3R5bGUiOm51bGx9LCJIb3Jpem9udGFsQ29ubmVjdG9yU3R5bGUiOnsiJGlkIjoiMTAyMiIsIkxpbmVDb2xvciI6eyIkcmVmIjoiOTkifSwiTGluZVdlaWdodCI6MS4wLCJMaW5lVHlwZSI6MCwiUGFyZW50U3R5bGUiOm51bGx9LCJWZXJ0aWNhbENvbm5lY3RvclN0eWxlIjp7IiRpZCI6IjEwMjMiLCJMaW5lQ29sb3IiOnsiJHJlZiI6IjEwMiJ9LCJMaW5lV2VpZ2h0IjowLjAsIkxpbmVUeXBlIjowLCJQYXJlbnRTdHlsZSI6bnVsbH0sIk1hcmdpbiI6bnVsbCwiU3RhcnREYXRlUG9zaXRpb24iOjEsIkVuZERhdGVQb3NpdGlvbiI6MSwiRGF0ZUlzVmlzaWJsZSI6dHJ1ZSwiVGl0bGVQb3NpdGlvbiI6MywiRHVyYXRpb25Qb3NpdGlvbiI6NiwiUGVyY2VudGFnZUNvbXBsZXRlZFBvc2l0aW9uIjo2LCJTcGFjaW5nIjozLCJJc0JlbG93VGltZWJhbmQiOnRydWUsIlBlcmNlbnRhZ2VDb21wbGV0ZVNoYXBlT3BhY2l0eSI6MzUsIlNoYXBlU3R5bGUiOnsiJGlkIjoiMTAyNCIsIk1hcmdpbiI6eyIkcmVmIjoiMTA1In0sIlBhZGRpbmciOnsiJHJlZiI6IjEwNiJ9LCJCYWNrZ3JvdW5kIjp7IiRpZCI6IjEwMjUiLCJDb2xvciI6eyIkaWQiOiIxMDI2IiwiQSI6MjU1LCJSIjoyNiwiRyI6MTcwLCJCIjo2Nn19LCJJc1Zpc2libGUiOnRydWUsIldpZHRoIjowLjAsIkhlaWdodCI6MTAuMCwiQm9yZGVyU3R5bGUiOnsiJGlkIjoiMTAyNyIsIkxpbmVDb2xvciI6eyIkcmVmIjoiODYyIn0sIkxpbmVXZWlnaHQiOjAuMCwiTGluZVR5cGUiOjAsIlBhcmVudFN0eWxlIjpudWxsfSwiUGFyZW50U3R5bGUiOm51bGx9LCJUaXRsZVN0eWxlIjp7IiRpZCI6IjEwMjgiLCJGb250U2V0dGluZ3MiOnsiJGlkIjoiMTAyOSIsIkZvbnRTaXplIjoxMSwiRm9udE5hbWUiOiJDYWxpYnJpIiwiSXNCb2xkIjp0cnVlLCJJc0l0YWxpYyI6ZmFsc2UsIklzVW5kZXJsaW5lZCI6ZmFsc2UsIlBhcmVudFN0eWxlIjpudWxsfSwiQXV0b1NpemUiOjAsIkZvcmVncm91bmQiOnsiJGlkIjoiMTAzMCIsIkNvbG9yIjp7IiRpZCI6IjEwMzEiLCJBIjoyNTUsIlIiOjAsIkciOjAsIkIiOjB9fSwiTWF4V2lkdGgiOjcyMC4wLCJNYXhIZWlnaHQiOiJJbmZpbml0eSIsIlNtYXJ0Rm9yZWdyb3VuZElzQWN0aXZlIjpmYWxzZSwiSG9yaXpvbnRhbEFsaWdubWVudCI6MCwiVmVydGljYWxBbGlnbm1lbnQiOjAsIlNtYXJ0Rm9yZWdyb3VuZCI6bnVsbCwiQmFja2dyb3VuZEZpbGxUeXBlIjowLCJNYXJnaW4iOnsiJHJlZiI6IjExNiJ9LCJQYWRkaW5nIjp7IiRyZWYiOiIxMTcifSwiQmFja2dyb3VuZCI6eyIkaWQiOiIxMDMyIiwiQ29sb3IiOnsiJGlkIjoiMTAzMyIsIkEiOjAsIlIiOjI1NSwiRyI6MjU1LCJCIjoyNTV9fSwiSXNWaXNpYmxlIjp0cnVlLCJXaWR0aCI6MC4wLCJIZWlnaHQiOjAuMCwiQm9yZGVyU3R5bGUiOnsiJGlkIjoiMTAzNCIsIkxpbmVDb2xvciI6bnVsbCwiTGluZVdlaWdodCI6MC4wLCJMaW5lVHlwZSI6MCwiUGFyZW50U3R5bGUiOm51bGx9LCJQYXJlbnRTdHlsZSI6bnVsbH0sIkRhdGVTdHlsZSI6eyIkaWQiOiIxMDM1IiwiRm9udFNldHRpbmdzIjp7IiRpZCI6IjEwMzYiLCJGb250U2l6ZSI6MTAsIkZvbnROYW1lIjoiQ2FsaWJyaSIsIklzQm9sZCI6ZmFsc2UsIklzSXRhbGljIjpmYWxzZSwiSXNVbmRlcmxpbmVkIjpmYWxzZSwiUGFyZW50U3R5bGUiOm51bGx9LCJBdXRvU2l6ZSI6MCwiRm9yZWdyb3VuZCI6eyIkaWQiOiIxMDM3IiwiQ29sb3IiOnsiJGlkIjoiMTAzOCIsIkEiOjI1NSwiUiI6NjgsIkciOjg0LCJCIjoxMDZ9fSwiTWF4V2lkdGgiOjIwMC4wLCJNYXhIZWlnaHQiOiJJbmZpbml0eSIsIlNtYXJ0Rm9yZWdyb3VuZElzQWN0aXZlIjpmYWxzZSwiSG9yaXpvbnRhbEFsaWdubWVudCI6MCwiVmVydGljYWxBbGlnbm1lbnQiOjAsIlNtYXJ0Rm9yZWdyb3VuZCI6bnVsbCwiQmFja2dyb3VuZEZpbGxUeXBlIjowLCJNYXJnaW4iOnsiJHJlZiI6IjEyMyJ9LCJQYWRkaW5nIjp7IiRyZWYiOiIxMjQifSwiQmFja2dyb3VuZCI6eyIkaWQiOiIxMDM5IiwiQ29sb3IiOnsiJGlkIjoiMTA0MCIsIkEiOjAsIlIiOjI1NSwiRyI6MjU1LCJCIjoyNTV9fSwiSXNWaXNpYmxlIjp0cnVlLCJXaWR0aCI6MC4wLCJIZWlnaHQiOjAuMCwiQm9yZGVyU3R5bGUiOnsiJGlkIjoiMTA0MSIsIkxpbmVDb2xvciI6bnVsbCwiTGluZVdlaWdodCI6MC4wLCJMaW5lVHlwZSI6MCwiUGFyZW50U3R5bGUiOm51bGx9LCJQYXJlbnRTdHlsZSI6bnVsbH0sIkRhdGVGb3JtYXQiOnsiJHJlZiI6Ijg3OCJ9LCJXZWVrTnVtYmVyaW5nIjp7IiRpZCI6IjEwNDIiLCJGb3JtYXQiOjAsIklzVmlzaWJsZSI6ZmFsc2UsIkxhc3RLbm93blZpc2liaWxpdHlTdGF0ZSI6ZmFsc2V9LCJJc1Zpc2libGUiOmZhbHNlLCJQYXJlbnRTdHlsZSI6bnVsbH0sIkluZGV4IjozNCwiU21hcnREdXJhdGlvbkFjdGl2YXRlZCI6ZmFsc2UsIkRhdGVGb3JtYXQiOnsiJHJlZiI6Ijg3OCJ9LCJXZWVrTnVtYmVyaW5nIjp7IiRpZCI6IjEwNDMiLCJGb3JtYXQiOjAsIklzVmlzaWJsZSI6ZmFsc2UsIkxhc3RLbm93blZpc2liaWxpdHlTdGF0ZSI6ZmFsc2V9LCJJZCI6IjExMjU1NzdhLTU0NmYtNDE0Mi1iYmI3LWMxMjJhODY5OWNhZiIsIkltcG9ydElkIjpudWxsLCJUaXRsZSI6IlRERiBWMi4wIiwiTm90ZSI6bnVsbCwiSHlwZXJsaW5rIjp7IiRpZCI6IjEwNDQiLCJBZGRyZXNzIjpudWxsLCJTdWJBZGRyZXNzIjpudWxsfSwiSXNDaGFuZ2VkIjpmYWxzZSwiSXNOZXciOmZhbHNlfX1dLCJNaWxlc3RvbmVzIjpbeyIkaWQiOiIxMDQ1IiwiSWQiOiI5OGM2MTQ5OC0yZTVkLTQwZWUtYTU5MC1iZTAxODFhMTc3MzQiLCJJbmRleCI6MjYsIkdyb3VwSWQiOm51bGwsIlRpdGxlIjoiTENQIEZQSSIsIkRhdGVUaW1lIjoiMjAyMC0xMS0yM1QyMzo1OTowMCIsIlBlcmNlbnRhZ2VDb21wbGV0ZSI6bnVsbCwiTm90ZSI6bnVsbCwiU3R5bGUiOnsiJGlkIjoiMTA0NiIsIlRpdGxlUG9zaXRpb24iOiJMZWZ0IiwiRGF0ZVBvc2l0aW9uIjoiTGVmdCIsIlNoYXBlVHlwZSI6MiwiU2hhcGVTaXplIjoxLCJTaGFwZVN0eWxlIjp7IiRpZCI6IjEwNDciLCJNYXJnaW4iOnsiJHJlZiI6IjYwIn0sIlBhZGRpbmciOnsiJHJlZiI6IjYxIn0sIkJhY2tncm91bmQiOnsiJGlkIjoiMTA0OCIsIkNvbG9yIjp7IiRpZCI6IjEwNDkiLCJBIjoyNTUsIlIiOjIzNCwiRyI6MjIsIkIiOjMwfX0sIklzVmlzaWJsZSI6dHJ1ZSwiV2lkdGgiOjEzLjAsIkhlaWdodCI6MTMuMCwiQm9yZGVyU3R5bGUiOnsiJGlkIjoiMTA1MCIsIkxpbmVDb2xvciI6eyIkcmVmIjoiNjUifSwiTGluZVdlaWdodCI6MC4wLCJMaW5lVHlwZSI6MCwiUGFyZW50U3R5bGUiOm51bGx9LCJQYXJlbnRTdHlsZSI6bnVsbH0sIlRpdGxlU3R5bGUiOnsiJGlkIjoiMTA1MSIsIkZvbnRTZXR0aW5ncyI6eyIkaWQiOiIxMDUyIiwiRm9udFNpemUiOjExLCJGb250TmFtZSI6IkNhbGlicmkiLCJJc0JvbGQiOnRydWUsIklzSXRhbGljIjpmYWxzZSwiSXNVbmRlcmxpbmVkIjpmYWxzZSwiUGFyZW50U3R5bGUiOm51bGx9LCJBdXRvU2l6ZSI6MCwiRm9yZWdyb3VuZCI6eyIkcmVmIjoiNjkifSwiTWF4V2lkdGgiOjIwMC4wLCJNYXhIZWlnaHQiOiJJbmZpbml0eSIsIlNtYXJ0Rm9yZWdyb3VuZElzQWN0aXZlIjpmYWxzZSwiSG9yaXpvbnRhbEFsaWdubWVudCI6MiwiVmVydGljYWxBbGlnbm1lbnQiOjAsIlNtYXJ0Rm9yZWdyb3VuZCI6bnVsbCwiQmFja2dyb3VuZEZpbGxUeXBlIjowLCJNYXJnaW4iOnsiJHJlZiI6IjcxIn0sIlBhZGRpbmciOnsiJHJlZiI6IjcyIn0sIkJhY2tncm91bmQiOnsiJHJlZiI6IjczIn0sIklzVmlzaWJsZSI6dHJ1ZSwiV2lkdGgiOjAuMCwiSGVpZ2h0IjowLjAsIkJvcmRlclN0eWxlIjpudWxsLCJQYXJlbnRTdHlsZSI6bnVsbH0sIkRhdGVTdHlsZSI6eyIkaWQiOiIxMDUzIiwiRm9udFNldHRpbmdzIjp7IiRpZCI6IjEwNTQiLCJGb250U2l6ZSI6MTAsIkZvbnROYW1lIjoiQ2FsaWJyaSIsIklzQm9sZCI6ZmFsc2UsIklzSXRhbGljIjpmYWxzZSwiSXNVbmRlcmxpbmVkIjpmYWxzZSwiUGFyZW50U3R5bGUiOm51bGx9LCJBdXRvU2l6ZSI6MCwiRm9yZWdyb3VuZCI6eyIkcmVmIjoiNzYifSwiTWF4V2lkdGgiOjIwMC4wLCJNYXhIZWlnaHQiOiJJbmZpbml0eSIsIlNtYXJ0Rm9yZWdyb3VuZElzQWN0aXZlIjpmYWxzZSwiSG9yaXpvbnRhbEFsaWdubWVudCI6MiwiVmVydGljYWxBbGlnbm1lbnQiOjAsIlNtYXJ0Rm9yZWdyb3VuZCI6bnVsbCwiQmFja2dyb3VuZEZpbGxUeXBlIjowLCJNYXJnaW4iOnsiJHJlZiI6Ijc4In0sIlBhZGRpbmciOnsiJHJlZiI6Ijc5In0sIkJhY2tncm91bmQiOnsiJHJlZiI6IjgwIn0sIklzVmlzaWJsZSI6dHJ1ZSwiV2lkdGgiOjAuMCwiSGVpZ2h0IjowLjAsIkJvcmRlclN0eWxlIjpudWxsLCJQYXJlbnRTdHlsZSI6bnVsbH0sIkRhdGVGb3JtYXQiOnsiJHJlZiI6IjgxIn0sIldlZWtOdW1iZXJpbmciOnsiJGlkIjoiMTA1NSIsIkZvcm1hdCI6MCwiSXNWaXNpYmxlIjpmYWxzZSwiTGFzdEtub3duVmlzaWJpbGl0eVN0YXRlIjpmYWxzZX0sIklzVmlzaWJsZSI6ZmFsc2UsIlBhcmVudFN0eWxlIjpudWxsfSwiSHlwZXJsaW5rIjpudWxsLCJJbXBvcnRJZCI6IiJ9LHsiJGlkIjoiMTA1NiIsIklkIjoiM2MyNDdmYzgtYmY1Ni00YmM2LWE1YWMtMmM4ZTBiODFhMWQ3IiwiSW5kZXgiOjI3LCJHcm91cElkIjpudWxsLCJUaXRsZSI6IkxDUCBMUEkiLCJEYXRlVGltZSI6IjIwMjEtMDEtMTFUMjM6NTk6MDAiLCJQZXJjZW50YWdlQ29tcGxldGUiOm51bGwsIk5vdGUiOm51bGwsIlN0eWxlIjp7IiRpZCI6IjEwNTciLCJUaXRsZVBvc2l0aW9uIjoiTGVmdCIsIkRhdGVQb3NpdGlvbiI6IkxlZnQiLCJTaGFwZVR5cGUiOjIsIlNoYXBlU2l6ZSI6MSwiU2hhcGVTdHlsZSI6eyIkaWQiOiIxMDU4IiwiTWFyZ2luIjp7IiRyZWYiOiI2MCJ9LCJQYWRkaW5nIjp7IiRyZWYiOiI2MSJ9LCJCYWNrZ3JvdW5kIjp7IiRpZCI6IjEwNTkiLCJDb2xvciI6eyIkaWQiOiIxMDYwIiwiQSI6MjU1LCJSIjoyMzQsIkciOjIyLCJCIjozMH19LCJJc1Zpc2libGUiOnRydWUsIldpZHRoIjoxMy4wLCJIZWlnaHQiOjEzLjAsIkJvcmRlclN0eWxlIjp7IiRpZCI6IjEwNjEiLCJMaW5lQ29sb3IiOnsiJHJlZiI6IjY1In0sIkxpbmVXZWlnaHQiOjAuMCwiTGluZVR5cGUiOjAsIlBhcmVudFN0eWxlIjpudWxsfSwiUGFyZW50U3R5bGUiOm51bGx9LCJUaXRsZVN0eWxlIjp7IiRpZCI6IjEwNjIiLCJGb250U2V0dGluZ3MiOnsiJGlkIjoiMTA2MyIsIkZvbnRTaXplIjoxMSwiRm9udE5hbWUiOiJDYWxpYnJpIiwiSXNCb2xkIjp0cnVlLCJJc0l0YWxpYyI6ZmFsc2UsIklzVW5kZXJsaW5lZCI6ZmFsc2UsIlBhcmVudFN0eWxlIjpudWxsfSwiQXV0b1NpemUiOjAsIkZvcmVncm91bmQiOnsiJHJlZiI6IjY5In0sIk1heFdpZHRoIjoyMDAuMCwiTWF4SGVpZ2h0IjoiSW5maW5pdHkiLCJTbWFydEZvcmVncm91bmRJc0FjdGl2ZSI6ZmFsc2UsIkhvcml6b250YWxBbGlnbm1lbnQiOjIsIlZlcnRpY2FsQWxpZ25tZW50IjowLCJTbWFydEZvcmVncm91bmQiOm51bGwsIkJhY2tncm91bmRGaWxsVHlwZSI6MCwiTWFyZ2luIjp7IiRyZWYiOiI3MSJ9LCJQYWRkaW5nIjp7IiRyZWYiOiI3MiJ9LCJCYWNrZ3JvdW5kIjp7IiRyZWYiOiI3MyJ9LCJJc1Zpc2libGUiOnRydWUsIldpZHRoIjowLjAsIkhlaWdodCI6MC4wLCJCb3JkZXJTdHlsZSI6bnVsbCwiUGFyZW50U3R5bGUiOm51bGx9LCJEYXRlU3R5bGUiOnsiJGlkIjoiMTA2NCIsIkZvbnRTZXR0aW5ncyI6eyIkaWQiOiIxMDY1IiwiRm9udFNpemUiOjEwLCJGb250TmFtZSI6IkNhbGlicmkiLCJJc0JvbGQiOmZhbHNlLCJJc0l0YWxpYyI6ZmFsc2UsIklzVW5kZXJsaW5lZCI6ZmFsc2UsIlBhcmVudFN0eWxlIjpudWxsfSwiQXV0b1NpemUiOjAsIkZvcmVncm91bmQiOnsiJHJlZiI6Ijc2In0sIk1heFdpZHRoIjoyMDAuMCwiTWF4SGVpZ2h0IjoiSW5maW5pdHkiLCJTbWFydEZvcmVncm91bmRJc0FjdGl2ZSI6ZmFsc2UsIkhvcml6b250YWxBbGlnbm1lbnQiOjIsIlZlcnRpY2FsQWxpZ25tZW50IjowLCJTbWFydEZvcmVncm91bmQiOm51bGwsIkJhY2tncm91bmRGaWxsVHlwZSI6MCwiTWFyZ2luIjp7IiRyZWYiOiI3OCJ9LCJQYWRkaW5nIjp7IiRyZWYiOiI3OSJ9LCJCYWNrZ3JvdW5kIjp7IiRyZWYiOiI4MCJ9LCJJc1Zpc2libGUiOnRydWUsIldpZHRoIjowLjAsIkhlaWdodCI6MC4wLCJCb3JkZXJTdHlsZSI6bnVsbCwiUGFyZW50U3R5bGUiOm51bGx9LCJEYXRlRm9ybWF0Ijp7IiRyZWYiOiI4MSJ9LCJXZWVrTnVtYmVyaW5nIjp7IiRpZCI6IjEwNjYiLCJGb3JtYXQiOjAsIklzVmlzaWJsZSI6ZmFsc2UsIkxhc3RLbm93blZpc2liaWxpdHlTdGF0ZSI6ZmFsc2V9LCJJc1Zpc2libGUiOmZhbHNlLCJQYXJlbnRTdHlsZSI6bnVsbH0sIkh5cGVybGluayI6bnVsbCwiSW1wb3J0SWQiOiIifSx7IiRpZCI6IjEwNjciLCJJZCI6IjdiMDdjNGFiLTVhMmItNDExNi1iYTFlLWI0MGU5MTg2MGI0MSIsIkluZGV4IjozMCwiR3JvdXBJZCI6bnVsbCwiVGl0bGUiOiJETFMgRlBJIiwiRGF0ZVRpbWUiOiIyMDIwLTExLTIwVDIzOjU5OjAwIiwiUGVyY2VudGFnZUNvbXBsZXRlIjpudWxsLCJOb3RlIjpudWxsLCJTdHlsZSI6eyIkaWQiOiIxMDY4IiwiVGl0bGVQb3NpdGlvbiI6IkxlZnQiLCJEYXRlUG9zaXRpb24iOiJMZWZ0IiwiU2hhcGVUeXBlIjoyLCJTaGFwZVNpemUiOjEsIlNoYXBlU3R5bGUiOnsiJGlkIjoiMTA2OSIsIk1hcmdpbiI6eyIkcmVmIjoiNjAifSwiUGFkZGluZyI6eyIkcmVmIjoiNjEifSwiQmFja2dyb3VuZCI6eyIkaWQiOiIxMDcwIiwiQ29sb3IiOnsiJGlkIjoiMTA3MSIsIkEiOjI1NSwiUiI6MjM0LCJHIjoyMiwiQiI6MzB9fSwiSXNWaXNpYmxlIjp0cnVlLCJXaWR0aCI6MTMuMCwiSGVpZ2h0IjoxMy4wLCJCb3JkZXJTdHlsZSI6eyIkaWQiOiIxMDcyIiwiTGluZUNvbG9yIjp7IiRyZWYiOiI2NSJ9LCJMaW5lV2VpZ2h0IjowLjAsIkxpbmVUeXBlIjowLCJQYXJlbnRTdHlsZSI6bnVsbH0sIlBhcmVudFN0eWxlIjpudWxsfSwiVGl0bGVTdHlsZSI6eyIkaWQiOiIxMDczIiwiRm9udFNldHRpbmdzIjp7IiRpZCI6IjEwNzQiLCJGb250U2l6ZSI6MTEsIkZvbnROYW1lIjoiQ2FsaWJyaSIsIklzQm9sZCI6dHJ1ZSwiSXNJdGFsaWMiOmZhbHNlLCJJc1VuZGVybGluZWQiOmZhbHNlLCJQYXJlbnRTdHlsZSI6bnVsbH0sIkF1dG9TaXplIjowLCJGb3JlZ3JvdW5kIjp7IiRyZWYiOiI2OSJ9LCJNYXhXaWR0aCI6MjAwLjAsIk1heEhlaWdodCI6IkluZmluaXR5IiwiU21hcnRGb3JlZ3JvdW5kSXNBY3RpdmUiOmZhbHNlLCJIb3Jpem9udGFsQWxpZ25tZW50IjoyLCJWZXJ0aWNhbEFsaWdubWVudCI6MCwiU21hcnRGb3JlZ3JvdW5kIjpudWxsLCJCYWNrZ3JvdW5kRmlsbFR5cGUiOjAsIk1hcmdpbiI6eyIkcmVmIjoiNzEifSwiUGFkZGluZyI6eyIkcmVmIjoiNzIifSwiQmFja2dyb3VuZCI6eyIkcmVmIjoiNzMifSwiSXNWaXNpYmxlIjp0cnVlLCJXaWR0aCI6MC4wLCJIZWlnaHQiOjAuMCwiQm9yZGVyU3R5bGUiOm51bGwsIlBhcmVudFN0eWxlIjpudWxsfSwiRGF0ZVN0eWxlIjp7IiRpZCI6IjEwNzUiLCJGb250U2V0dGluZ3MiOnsiJGlkIjoiMTA3NiIsIkZvbnRTaXplIjoxMCwiRm9udE5hbWUiOiJDYWxpYnJpIiwiSXNCb2xkIjpmYWxzZSwiSXNJdGFsaWMiOmZhbHNlLCJJc1VuZGVybGluZWQiOmZhbHNlLCJQYXJlbnRTdHlsZSI6bnVsbH0sIkF1dG9TaXplIjowLCJGb3JlZ3JvdW5kIjp7IiRyZWYiOiI3NiJ9LCJNYXhXaWR0aCI6MjAwLjAsIk1heEhlaWdodCI6IkluZmluaXR5IiwiU21hcnRGb3JlZ3JvdW5kSXNBY3RpdmUiOmZhbHNlLCJIb3Jpem9udGFsQWxpZ25tZW50IjoyLCJWZXJ0aWNhbEFsaWdubWVudCI6MCwiU21hcnRGb3JlZ3JvdW5kIjpudWxsLCJCYWNrZ3JvdW5kRmlsbFR5cGUiOjAsIk1hcmdpbiI6eyIkcmVmIjoiNzgifSwiUGFkZGluZyI6eyIkcmVmIjoiNzkifSwiQmFja2dyb3VuZCI6eyIkcmVmIjoiODAifSwiSXNWaXNpYmxlIjp0cnVlLCJXaWR0aCI6MC4wLCJIZWlnaHQiOjAuMCwiQm9yZGVyU3R5bGUiOm51bGwsIlBhcmVudFN0eWxlIjpudWxsfSwiRGF0ZUZvcm1hdCI6eyIkcmVmIjoiODEifSwiV2Vla051bWJlcmluZyI6eyIkaWQiOiIxMDc3IiwiRm9ybWF0IjowLCJJc1Zpc2libGUiOmZhbHNlLCJMYXN0S25vd25WaXNpYmlsaXR5U3RhdGUiOmZhbHNlfSwiSXNWaXNpYmxlIjpmYWxzZSwiUGFyZW50U3R5bGUiOm51bGx9LCJIeXBlcmxpbmsiOm51bGwsIkltcG9ydElkIjoiIn0seyIkaWQiOiIxMDc4IiwiSWQiOiIwNTljNDNiYS03MWUyLTQ4OTktOWEyOC1jMzIyN2VjOTg2OGQiLCJJbmRleCI6MzEsIkdyb3VwSWQiOm51bGwsIlRpdGxlIjoiRExTIExQSSIsIkRhdGVUaW1lIjoiMjAyMS0wMS0xM1QyMzo1OTowMCIsIlBlcmNlbnRhZ2VDb21wbGV0ZSI6bnVsbCwiTm90ZSI6bnVsbCwiU3R5bGUiOnsiJGlkIjoiMTA3OSIsIlRpdGxlUG9zaXRpb24iOiJMZWZ0IiwiRGF0ZVBvc2l0aW9uIjoiTGVmdCIsIlNoYXBlVHlwZSI6MiwiU2hhcGVTaXplIjoxLCJTaGFwZVN0eWxlIjp7IiRpZCI6IjEwODAiLCJNYXJnaW4iOnsiJHJlZiI6IjYwIn0sIlBhZGRpbmciOnsiJHJlZiI6IjYxIn0sIkJhY2tncm91bmQiOnsiJGlkIjoiMTA4MSIsIkNvbG9yIjp7IiRpZCI6IjEwODIiLCJBIjoyNTUsIlIiOjIzNCwiRyI6MjIsIkIiOjMwfX0sIklzVmlzaWJsZSI6dHJ1ZSwiV2lkdGgiOjEzLjAsIkhlaWdodCI6MTMuMCwiQm9yZGVyU3R5bGUiOnsiJGlkIjoiMTA4MyIsIkxpbmVDb2xvciI6eyIkcmVmIjoiNjUifSwiTGluZVdlaWdodCI6MC4wLCJMaW5lVHlwZSI6MCwiUGFyZW50U3R5bGUiOm51bGx9LCJQYXJlbnRTdHlsZSI6bnVsbH0sIlRpdGxlU3R5bGUiOnsiJGlkIjoiMTA4NCIsIkZvbnRTZXR0aW5ncyI6eyIkaWQiOiIxMDg1IiwiRm9udFNpemUiOjExLCJGb250TmFtZSI6IkNhbGlicmkiLCJJc0JvbGQiOnRydWUsIklzSXRhbGljIjpmYWxzZSwiSXNVbmRlcmxpbmVkIjpmYWxzZSwiUGFyZW50U3R5bGUiOm51bGx9LCJBdXRvU2l6ZSI6MCwiRm9yZWdyb3VuZCI6eyIkcmVmIjoiNjkifSwiTWF4V2lkdGgiOjIwMC4wLCJNYXhIZWlnaHQiOiJJbmZpbml0eSIsIlNtYXJ0Rm9yZWdyb3VuZElzQWN0aXZlIjpmYWxzZSwiSG9yaXpvbnRhbEFsaWdubWVudCI6MiwiVmVydGljYWxBbGlnbm1lbnQiOjAsIlNtYXJ0Rm9yZWdyb3VuZCI6bnVsbCwiQmFja2dyb3VuZEZpbGxUeXBlIjowLCJNYXJnaW4iOnsiJHJlZiI6IjcxIn0sIlBhZGRpbmciOnsiJHJlZiI6IjcyIn0sIkJhY2tncm91bmQiOnsiJHJlZiI6IjczIn0sIklzVmlzaWJsZSI6dHJ1ZSwiV2lkdGgiOjAuMCwiSGVpZ2h0IjowLjAsIkJvcmRlclN0eWxlIjpudWxsLCJQYXJlbnRTdHlsZSI6bnVsbH0sIkRhdGVTdHlsZSI6eyIkaWQiOiIxMDg2IiwiRm9udFNldHRpbmdzIjp7IiRpZCI6IjEwODciLCJGb250U2l6ZSI6MTAsIkZvbnROYW1lIjoiQ2FsaWJyaSIsIklzQm9sZCI6ZmFsc2UsIklzSXRhbGljIjpmYWxzZSwiSXNVbmRlcmxpbmVkIjpmYWxzZSwiUGFyZW50U3R5bGUiOm51bGx9LCJBdXRvU2l6ZSI6MCwiRm9yZWdyb3VuZCI6eyIkcmVmIjoiNzYifSwiTWF4V2lkdGgiOjIwMC4wLCJNYXhIZWlnaHQiOiJJbmZpbml0eSIsIlNtYXJ0Rm9yZWdyb3VuZElzQWN0aXZlIjpmYWxzZSwiSG9yaXpvbnRhbEFsaWdubWVudCI6MiwiVmVydGljYWxBbGlnbm1lbnQiOjAsIlNtYXJ0Rm9yZWdyb3VuZCI6bnVsbCwiQmFja2dyb3VuZEZpbGxUeXBlIjowLCJNYXJnaW4iOnsiJHJlZiI6Ijc4In0sIlBhZGRpbmciOnsiJHJlZiI6Ijc5In0sIkJhY2tncm91bmQiOnsiJHJlZiI6IjgwIn0sIklzVmlzaWJsZSI6dHJ1ZSwiV2lkdGgiOjAuMCwiSGVpZ2h0IjowLjAsIkJvcmRlclN0eWxlIjpudWxsLCJQYXJlbnRTdHlsZSI6bnVsbH0sIkRhdGVGb3JtYXQiOnsiJHJlZiI6IjgxIn0sIldlZWtOdW1iZXJpbmciOnsiJGlkIjoiMTA4OCIsIkZvcm1hdCI6MCwiSXNWaXNpYmxlIjpmYWxzZSwiTGFzdEtub3duVmlzaWJpbGl0eVN0YXRlIjpmYWxzZX0sIklzVmlzaWJsZSI6ZmFsc2UsIlBhcmVudFN0eWxlIjpudWxsfSwiSHlwZXJsaW5rIjpudWxsLCJJbXBvcnRJZCI6IiJ9LHsiJGlkIjoiMTA4OSIsIklkIjoiY2M1MjBmMzktZTllNC00N2JjLTkyYWItZDVmMWUzYWM5OGM4IiwiSW5kZXgiOjM1LCJHcm91cElkIjpudWxsLCJUaXRsZSI6IlRERiBGUEkiLCJEYXRlVGltZSI6IjIwMjEtMDEtMDVUMjM6NTk6MDAiLCJQZXJjZW50YWdlQ29tcGxldGUiOm51bGwsIk5vdGUiOm51bGwsIlN0eWxlIjp7IiRpZCI6IjEwOTAiLCJUaXRsZVBvc2l0aW9uIjoiTGVmdCIsIkRhdGVQb3NpdGlvbiI6IkxlZnQiLCJTaGFwZVR5cGUiOjIsIlNoYXBlU2l6ZSI6MSwiU2hhcGVTdHlsZSI6eyIkaWQiOiIxMDkxIiwiTWFyZ2luIjp7IiRyZWYiOiI2MCJ9LCJQYWRkaW5nIjp7IiRyZWYiOiI2MSJ9LCJCYWNrZ3JvdW5kIjp7IiRpZCI6IjEwOTIiLCJDb2xvciI6eyIkaWQiOiIxMDkzIiwiQSI6MjU1LCJSIjoyMzQsIkciOjIyLCJCIjozMH19LCJJc1Zpc2libGUiOnRydWUsIldpZHRoIjoxMy4wLCJIZWlnaHQiOjEzLjAsIkJvcmRlclN0eWxlIjp7IiRpZCI6IjEwOTQiLCJMaW5lQ29sb3IiOnsiJHJlZiI6IjY1In0sIkxpbmVXZWlnaHQiOjAuMCwiTGluZVR5cGUiOjAsIlBhcmVudFN0eWxlIjpudWxsfSwiUGFyZW50U3R5bGUiOm51bGx9LCJUaXRsZVN0eWxlIjp7IiRpZCI6IjEwOTUiLCJGb250U2V0dGluZ3MiOnsiJGlkIjoiMTA5NiIsIkZvbnRTaXplIjoxMSwiRm9udE5hbWUiOiJDYWxpYnJpIiwiSXNCb2xkIjp0cnVlLCJJc0l0YWxpYyI6ZmFsc2UsIklzVW5kZXJsaW5lZCI6ZmFsc2UsIlBhcmVudFN0eWxlIjpudWxsfSwiQXV0b1NpemUiOjAsIkZvcmVncm91bmQiOnsiJHJlZiI6IjY5In0sIk1heFdpZHRoIjoyMDAuMCwiTWF4SGVpZ2h0IjoiSW5maW5pdHkiLCJTbWFydEZvcmVncm91bmRJc0FjdGl2ZSI6ZmFsc2UsIkhvcml6b250YWxBbGlnbm1lbnQiOjIsIlZlcnRpY2FsQWxpZ25tZW50IjowLCJTbWFydEZvcmVncm91bmQiOm51bGwsIkJhY2tncm91bmRGaWxsVHlwZSI6MCwiTWFyZ2luIjp7IiRyZWYiOiI3MSJ9LCJQYWRkaW5nIjp7IiRyZWYiOiI3MiJ9LCJCYWNrZ3JvdW5kIjp7IiRyZWYiOiI3MyJ9LCJJc1Zpc2libGUiOnRydWUsIldpZHRoIjowLjAsIkhlaWdodCI6MC4wLCJCb3JkZXJTdHlsZSI6bnVsbCwiUGFyZW50U3R5bGUiOm51bGx9LCJEYXRlU3R5bGUiOnsiJGlkIjoiMTA5NyIsIkZvbnRTZXR0aW5ncyI6eyIkaWQiOiIxMDk4IiwiRm9udFNpemUiOjEwLCJGb250TmFtZSI6IkNhbGlicmkiLCJJc0JvbGQiOmZhbHNlLCJJc0l0YWxpYyI6ZmFsc2UsIklzVW5kZXJsaW5lZCI6ZmFsc2UsIlBhcmVudFN0eWxlIjpudWxsfSwiQXV0b1NpemUiOjAsIkZvcmVncm91bmQiOnsiJHJlZiI6Ijc2In0sIk1heFdpZHRoIjoyMDAuMCwiTWF4SGVpZ2h0IjoiSW5maW5pdHkiLCJTbWFydEZvcmVncm91bmRJc0FjdGl2ZSI6ZmFsc2UsIkhvcml6b250YWxBbGlnbm1lbnQiOjIsIlZlcnRpY2FsQWxpZ25tZW50IjowLCJTbWFydEZvcmVncm91bmQiOm51bGwsIkJhY2tncm91bmRGaWxsVHlwZSI6MCwiTWFyZ2luIjp7IiRyZWYiOiI3OCJ9LCJQYWRkaW5nIjp7IiRyZWYiOiI3OSJ9LCJCYWNrZ3JvdW5kIjp7IiRyZWYiOiI4MCJ9LCJJc1Zpc2libGUiOnRydWUsIldpZHRoIjowLjAsIkhlaWdodCI6MC4wLCJCb3JkZXJTdHlsZSI6bnVsbCwiUGFyZW50U3R5bGUiOm51bGx9LCJEYXRlRm9ybWF0Ijp7IiRyZWYiOiI4MSJ9LCJXZWVrTnVtYmVyaW5nIjp7IiRpZCI6IjEwOTkiLCJGb3JtYXQiOjAsIklzVmlzaWJsZSI6ZmFsc2UsIkxhc3RLbm93blZpc2liaWxpdHlTdGF0ZSI6ZmFsc2V9LCJJc1Zpc2libGUiOmZhbHNlLCJQYXJlbnRTdHlsZSI6bnVsbH0sIkh5cGVybGluayI6bnVsbCwiSW1wb3J0SWQiOiIifV19XSwiTXNQcm9qZWN0SXRlbXNUcmVlIjp7IiRpZCI6IjExMDAiLCJSb290Ijp7IkltcG9ydElkIjpudWxsLCJJc0ltcG9ydGVkIjpmYWxzZSwiQ2hpbGRyZW4iOltdfX0sIk1ldGFkYXRhIjp7IiRpZCI6IjExMDEiLCJSZWNlbnRDb2xvcnNDb2xsZWN0aW9uIjoiW1wiI0ZGMUFBQTQyXCIsXCIjRkYwMDcyQkNcIixcIiNGRkZFQkEwQVwiLFwiI0ZGNkYzMTk4XCIsXCIjRkZGRkMwMDBcIixcIiNGRkVEN0QzMVwiLFwiI0ZGRUExNjFFXCJdIn0sIlNldHRpbmdzIjp7IiRpZCI6IjExMDIiLCJJbXBhT3B0aW9ucyI6eyIkaWQiOiIxMTAzIiwiTGVmdFRvUmlnaHQiOmZhbHNlLCJQYXlsb2FkT3B0aW9ucyI6Mn0sIlVzZUNvbXByZXNzaW9uIjpmYWxzZSwiQ29tcHJlc2lvblBlcmNlbnRhZ2UiOjUwLjAsIkluYWN0aXZlSW50ZXJ2YWxXaWR0aFRocmVzaG9sZCI6MzAuMCwiSW5hY3RpdmVJbnRlcnZhbFdpZHRoIjoxLjAsIlNwbGl0VGFza3MiOmZhbHNlLCJVc2VDbHVzdGVyIjpmYWxzZSwiRXBzaWxvbiI6NS4wLCJNaW5Qb2ludHNUb0Zvcm1BQ2x1c3RlciI6MiwiR2VuZXJhdGVJbnZpc2libGVTaGFwZXMiOmZhbHNlLCJTbWFydFRpbWVsaW5lVGFza1BlcmNlbnRhZ2VGaXQiOmZhbHNlfSwiSXNOZXciOmZhbHNlLCJJbXBvcnRUeXBlIjowLCJGaWxlUGF0aCI6bnVsbCwiVGltZUNvbmZpZ3VyYXRpb24iOnsiJGlkIjoiMTEwNCIsIlVzZVRpbWUiOmZhbHNlLCJXb3JrRGF5U3RhcnQiOiIwMDowMDowMCIsIldvcmtEYXlFbmQiOiIyMzo1OTowMCJ9LCJMYXN0VXNlZFRlbXBsYXRlSWQiOiJjYzI2Zjg2My0yN2NlLTQ4MGUtYTU4OS1iM2YxMmYyZDZlYjAiLCJGaXJzdFdlZWtPZlllYXIiOjB9"/>
  <p:tag name="__MASTER" val="__part_0"/>
</p:tagLst>
</file>

<file path=ppt/tags/tag24.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19-12-27T00:00:00.0000000"/>
  <p:tag name="OTLENDDATE" val="2020-03-05T23:59:00.0000000"/>
  <p:tag name="OTLDURATIONFORMAT" val="day"/>
  <p:tag name="OTLSHAPETHICKNESSTYPE" val="Thin"/>
  <p:tag name="OTLSPACING" val="3"/>
  <p:tag name="OTLMARKERSHAPE" val="OTL"/>
</p:tagLst>
</file>

<file path=ppt/tags/tag25.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0-03-27T00:00:00.0000000Z"/>
  <p:tag name="OTLENDDATE" val="2020-06-19T23:59:00.0000000Z"/>
  <p:tag name="OTLDURATIONFORMAT" val="day"/>
  <p:tag name="OTLSHAPETHICKNESSTYPE" val="Thin"/>
  <p:tag name="OTLSPACING" val="3"/>
  <p:tag name="OTLMARKERSHAPE" val="OTL"/>
</p:tagLst>
</file>

<file path=ppt/tags/tag26.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0-03-18T00:00:00.0000000Z"/>
  <p:tag name="OTLENDDATE" val="2020-05-05T23:59:00.0000000Z"/>
  <p:tag name="OTLDURATIONFORMAT" val="day"/>
  <p:tag name="OTLSHAPETHICKNESSTYPE" val="Thin"/>
  <p:tag name="OTLSPACING" val="3"/>
  <p:tag name="OTLMARKERSHAPE" val="OTL"/>
</p:tagLst>
</file>

<file path=ppt/tags/tag27.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DURATIONFORMAT" val="day"/>
  <p:tag name="OTLSHAPETHICKNESSTYPE" val="Thin"/>
  <p:tag name="OTLSTARTDATE" val="2019-11-26T00:00:00.0000000"/>
  <p:tag name="OTLENDDATE" val="2019-12-13T23:59:00.0000000"/>
  <p:tag name="OTLSPACING" val="3"/>
  <p:tag name="OTLMARKERSHAPE" val="OTL"/>
</p:tagLst>
</file>

<file path=ppt/tags/tag28.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0-01-08T00:00:00.0000000Z"/>
  <p:tag name="OTLENDDATE" val="2020-03-02T23:59:00.0000000Z"/>
  <p:tag name="OTLDURATIONFORMAT" val="day"/>
  <p:tag name="OTLSHAPETHICKNESSTYPE" val="Thin"/>
  <p:tag name="OTLSPACING" val="3"/>
  <p:tag name="OTLMARKERSHAPE" val="OTL"/>
</p:tagLst>
</file>

<file path=ppt/tags/tag29.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0-03-12T23:59:00.0000000Z"/>
  <p:tag name="OTLENDDATE" val="2020-08-14T23:59:00.0000000Z"/>
  <p:tag name="OTLDURATIONFORMAT" val="day"/>
  <p:tag name="OTLSHAPETHICKNESSTYPE" val="Thin"/>
  <p:tag name="OTLSPACING" val="3"/>
  <p:tag name="OTLMARKERSHAPE" val="OTL"/>
</p:tagLst>
</file>

<file path=ppt/tags/tag3.xml><?xml version="1.0" encoding="utf-8"?>
<p:tagLst xmlns:a="http://schemas.openxmlformats.org/drawingml/2006/main" xmlns:r="http://schemas.openxmlformats.org/officeDocument/2006/relationships" xmlns:p="http://schemas.openxmlformats.org/presentationml/2006/main">
  <p:tag name="OTLMARKERSHAPE" val="OTL"/>
</p:tagLst>
</file>

<file path=ppt/tags/tag30.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0-02-01T23:59:00.0000000Z"/>
  <p:tag name="OTLENDDATE" val="2020-04-23T23:59:00.0000000Z"/>
  <p:tag name="OTLDURATIONFORMAT" val="day"/>
  <p:tag name="OTLSHAPETHICKNESSTYPE" val="Thin"/>
  <p:tag name="OTLSPACING" val="3"/>
  <p:tag name="OTLMARKERSHAPE" val="OTL"/>
</p:tagLst>
</file>

<file path=ppt/tags/tag31.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0-02-03T00:00:00.0000000Z"/>
  <p:tag name="OTLENDDATE" val="2020-06-10T23:59:00.0000000Z"/>
  <p:tag name="OTLDURATIONFORMAT" val="day"/>
  <p:tag name="OTLSHAPETHICKNESSTYPE" val="Thin"/>
  <p:tag name="OTLSPACING" val="3"/>
  <p:tag name="OTLMARKERSHAPE" val="OTL"/>
</p:tagLst>
</file>

<file path=ppt/tags/tag32.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0-07-20T00:00:00.0000000Z"/>
  <p:tag name="OTLENDDATE" val="2020-09-29T23:59:00.0000000Z"/>
  <p:tag name="OTLDURATIONFORMAT" val="day"/>
  <p:tag name="OTLSHAPETHICKNESSTYPE" val="Thin"/>
  <p:tag name="OTLSPACING" val="3"/>
  <p:tag name="OTLMARKERSHAPE" val="OTL"/>
</p:tagLst>
</file>

<file path=ppt/tags/tag33.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0-03-09T23:59:00.0000000Z"/>
  <p:tag name="OTLENDDATE" val="2020-10-31T23:59:00.0000000Z"/>
  <p:tag name="OTLDURATIONFORMAT" val="day"/>
  <p:tag name="OTLSHAPETHICKNESSTYPE" val="Thin"/>
  <p:tag name="OTLSPACING" val="3"/>
  <p:tag name="OTLMARKERSHAPE" val="OTL"/>
</p:tagLst>
</file>

<file path=ppt/tags/tag34.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0-01-15T00:00:00.0000000Z"/>
  <p:tag name="OTLENDDATE" val="2020-02-26T23:59:00.0000000Z"/>
  <p:tag name="OTLDURATIONFORMAT" val="day"/>
  <p:tag name="OTLSHAPETHICKNESSTYPE" val="Thin"/>
  <p:tag name="OTLSPACING" val="3"/>
  <p:tag name="OTLMARKERSHAPE" val="OTL"/>
</p:tagLst>
</file>

<file path=ppt/tags/tag35.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0-03-01T00:00:00.0000000Z"/>
  <p:tag name="OTLENDDATE" val="2020-06-08T23:59:00.0000000Z"/>
  <p:tag name="OTLDURATIONFORMAT" val="day"/>
  <p:tag name="OTLSHAPETHICKNESSTYPE" val="Thin"/>
  <p:tag name="OTLSPACING" val="3"/>
  <p:tag name="OTLMARKERSHAPE" val="OTL"/>
</p:tagLst>
</file>

<file path=ppt/tags/tag36.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0-06-08T00:00:00.0000000Z"/>
  <p:tag name="OTLENDDATE" val="2020-10-16T23:59:00.0000000Z"/>
  <p:tag name="OTLDURATIONFORMAT" val="day"/>
  <p:tag name="OTLSHAPETHICKNESSTYPE" val="Thin"/>
  <p:tag name="OTLSPACING" val="3"/>
  <p:tag name="OTLMARKERSHAPE" val="OTL"/>
</p:tagLst>
</file>

<file path=ppt/tags/tag37.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19-12-16T00:00:00.0000000Z"/>
  <p:tag name="OTLENDDATE" val="2020-06-19T23:59:00.0000000Z"/>
  <p:tag name="OTLDURATIONFORMAT" val="day"/>
  <p:tag name="OTLSHAPETHICKNESSTYPE" val="Thin"/>
  <p:tag name="OTLSPACING" val="3"/>
  <p:tag name="OTLMARKERSHAPE" val="OTL"/>
</p:tagLst>
</file>

<file path=ppt/tags/tag38.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0-05-22T00:00:00.0000000Z"/>
  <p:tag name="OTLENDDATE" val="2020-08-18T23:59:00.0000000Z"/>
  <p:tag name="OTLDURATIONFORMAT" val="day"/>
  <p:tag name="OTLSPACING" val="3"/>
  <p:tag name="OTLSHAPETHICKNESSTYPE" val="Thin"/>
  <p:tag name="OTLMARKERSHAPE" val="OTL"/>
</p:tagLst>
</file>

<file path=ppt/tags/tag39.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0-10-11T00:00:00.0000000Z"/>
  <p:tag name="OTLENDDATE" val="2020-10-28T23:59:00.0000000Z"/>
  <p:tag name="OTLDURATIONFORMAT" val="day"/>
  <p:tag name="OTLSPACING" val="3"/>
  <p:tag name="OTLSHAPETHICKNESSTYPE" val="Thin"/>
  <p:tag name="OTLMARKERSHAPE" val="OTL"/>
</p:tagLst>
</file>

<file path=ppt/tags/tag4.xml><?xml version="1.0" encoding="utf-8"?>
<p:tagLst xmlns:a="http://schemas.openxmlformats.org/drawingml/2006/main" xmlns:r="http://schemas.openxmlformats.org/officeDocument/2006/relationships" xmlns:p="http://schemas.openxmlformats.org/presentationml/2006/main">
  <p:tag name="OTLMARKERSHAPE" val="OTL"/>
</p:tagLst>
</file>

<file path=ppt/tags/tag40.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0-10-13T00:00:00.0000000Z"/>
  <p:tag name="OTLENDDATE" val="2020-11-03T23:59:00.0000000Z"/>
  <p:tag name="OTLDURATIONFORMAT" val="day"/>
  <p:tag name="OTLSPACING" val="3"/>
  <p:tag name="OTLSHAPETHICKNESSTYPE" val="Thin"/>
  <p:tag name="OTLMARKERSHAPE" val="OTL"/>
</p:tagLst>
</file>

<file path=ppt/tags/tag41.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0-10-22T00:00:00.0000000Z"/>
  <p:tag name="OTLENDDATE" val="2020-11-03T23:59:00.0000000Z"/>
  <p:tag name="OTLDURATIONFORMAT" val="day"/>
  <p:tag name="OTLSPACING" val="3"/>
  <p:tag name="OTLSHAPETHICKNESSTYPE" val="Thin"/>
  <p:tag name="OTLMARKERSHAPE" val="OTL"/>
</p:tagLst>
</file>

<file path=ppt/tags/tag42.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0-09-08T23:59:00.0000000Z"/>
  <p:tag name="OTLENDDATE" val="2021-01-18T23:59:00.0000000Z"/>
  <p:tag name="OTLDURATIONFORMAT" val="day"/>
  <p:tag name="OTLSPACING" val="3"/>
  <p:tag name="OTLSHAPETHICKNESSTYPE" val="Thin"/>
  <p:tag name="OTLMARKERSHAPE" val="OTL"/>
</p:tagLst>
</file>

<file path=ppt/tags/tag43.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0-10-21T23:59:00.0000000Z"/>
  <p:tag name="OTLENDDATE" val="2021-01-15T23:59:00.0000000Z"/>
  <p:tag name="OTLDURATIONFORMAT" val="day"/>
  <p:tag name="OTLSPACING" val="3"/>
  <p:tag name="OTLSHAPETHICKNESSTYPE" val="Thin"/>
  <p:tag name="OTLMARKERSHAPE" val="OTL"/>
</p:tagLst>
</file>

<file path=ppt/tags/tag44.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0-10-22T00:00:00.0000000Z"/>
  <p:tag name="OTLDURATIONFORMAT" val="day"/>
  <p:tag name="OTLSPACING" val="3"/>
  <p:tag name="OTLSHAPETHICKNESSTYPE" val="Thin"/>
  <p:tag name="OTLENDDATE" val="2021-01-15T23:59:00.0000000Z"/>
  <p:tag name="OTLMARKERSHAPE" val="OTL"/>
</p:tagLst>
</file>

<file path=ppt/tags/tag45.xml><?xml version="1.0" encoding="utf-8"?>
<p:tagLst xmlns:a="http://schemas.openxmlformats.org/drawingml/2006/main" xmlns:r="http://schemas.openxmlformats.org/officeDocument/2006/relationships" xmlns:p="http://schemas.openxmlformats.org/presentationml/2006/main">
  <p:tag name="OTLELAPSEDSTYLE" val="Thin"/>
  <p:tag name="OTLMARKERSHAPE" val="OTL"/>
</p:tagLst>
</file>

<file path=ppt/tags/tag46.xml><?xml version="1.0" encoding="utf-8"?>
<p:tagLst xmlns:a="http://schemas.openxmlformats.org/drawingml/2006/main" xmlns:r="http://schemas.openxmlformats.org/officeDocument/2006/relationships" xmlns:p="http://schemas.openxmlformats.org/presentationml/2006/main">
  <p:tag name="OTLMARKERSHAPE" val="OTL"/>
</p:tagLst>
</file>

<file path=ppt/tags/tag47.xml><?xml version="1.0" encoding="utf-8"?>
<p:tagLst xmlns:a="http://schemas.openxmlformats.org/drawingml/2006/main" xmlns:r="http://schemas.openxmlformats.org/officeDocument/2006/relationships" xmlns:p="http://schemas.openxmlformats.org/presentationml/2006/main">
  <p:tag name="OTLMARKERSHAPE" val="OTL"/>
</p:tagLst>
</file>

<file path=ppt/tags/tag48.xml><?xml version="1.0" encoding="utf-8"?>
<p:tagLst xmlns:a="http://schemas.openxmlformats.org/drawingml/2006/main" xmlns:r="http://schemas.openxmlformats.org/officeDocument/2006/relationships" xmlns:p="http://schemas.openxmlformats.org/presentationml/2006/main">
  <p:tag name="OTLMARKERSHAPE" val="OTL"/>
</p:tagLst>
</file>

<file path=ppt/tags/tag49.xml><?xml version="1.0" encoding="utf-8"?>
<p:tagLst xmlns:a="http://schemas.openxmlformats.org/drawingml/2006/main" xmlns:r="http://schemas.openxmlformats.org/officeDocument/2006/relationships" xmlns:p="http://schemas.openxmlformats.org/presentationml/2006/main">
  <p:tag name="OTLMARKERSHAPE" val="OTL"/>
</p:tagLst>
</file>

<file path=ppt/tags/tag5.xml><?xml version="1.0" encoding="utf-8"?>
<p:tagLst xmlns:a="http://schemas.openxmlformats.org/drawingml/2006/main" xmlns:r="http://schemas.openxmlformats.org/officeDocument/2006/relationships" xmlns:p="http://schemas.openxmlformats.org/presentationml/2006/main">
  <p:tag name="OTLMARKERSHAPE" val="OTL"/>
</p:tagLst>
</file>

<file path=ppt/tags/tag50.xml><?xml version="1.0" encoding="utf-8"?>
<p:tagLst xmlns:a="http://schemas.openxmlformats.org/drawingml/2006/main" xmlns:r="http://schemas.openxmlformats.org/officeDocument/2006/relationships" xmlns:p="http://schemas.openxmlformats.org/presentationml/2006/main">
  <p:tag name="OTLMARKERSHAPE" val="OTL"/>
</p:tagLst>
</file>

<file path=ppt/tags/tag51.xml><?xml version="1.0" encoding="utf-8"?>
<p:tagLst xmlns:a="http://schemas.openxmlformats.org/drawingml/2006/main" xmlns:r="http://schemas.openxmlformats.org/officeDocument/2006/relationships" xmlns:p="http://schemas.openxmlformats.org/presentationml/2006/main">
  <p:tag name="OTLMARKERSHAPE" val="OTL"/>
</p:tagLst>
</file>

<file path=ppt/tags/tag52.xml><?xml version="1.0" encoding="utf-8"?>
<p:tagLst xmlns:a="http://schemas.openxmlformats.org/drawingml/2006/main" xmlns:r="http://schemas.openxmlformats.org/officeDocument/2006/relationships" xmlns:p="http://schemas.openxmlformats.org/presentationml/2006/main">
  <p:tag name="OTLMARKERSHAPE" val="OTL"/>
</p:tagLst>
</file>

<file path=ppt/tags/tag53.xml><?xml version="1.0" encoding="utf-8"?>
<p:tagLst xmlns:a="http://schemas.openxmlformats.org/drawingml/2006/main" xmlns:r="http://schemas.openxmlformats.org/officeDocument/2006/relationships" xmlns:p="http://schemas.openxmlformats.org/presentationml/2006/main">
  <p:tag name="OTLMARKERSHAPE" val="OTL"/>
</p:tagLst>
</file>

<file path=ppt/tags/tag54.xml><?xml version="1.0" encoding="utf-8"?>
<p:tagLst xmlns:a="http://schemas.openxmlformats.org/drawingml/2006/main" xmlns:r="http://schemas.openxmlformats.org/officeDocument/2006/relationships" xmlns:p="http://schemas.openxmlformats.org/presentationml/2006/main">
  <p:tag name="OTLMARKERSHAPE" val="OTL"/>
</p:tagLst>
</file>

<file path=ppt/tags/tag55.xml><?xml version="1.0" encoding="utf-8"?>
<p:tagLst xmlns:a="http://schemas.openxmlformats.org/drawingml/2006/main" xmlns:r="http://schemas.openxmlformats.org/officeDocument/2006/relationships" xmlns:p="http://schemas.openxmlformats.org/presentationml/2006/main">
  <p:tag name="OTLMARKERSHAPE" val="OTL"/>
</p:tagLst>
</file>

<file path=ppt/tags/tag56.xml><?xml version="1.0" encoding="utf-8"?>
<p:tagLst xmlns:a="http://schemas.openxmlformats.org/drawingml/2006/main" xmlns:r="http://schemas.openxmlformats.org/officeDocument/2006/relationships" xmlns:p="http://schemas.openxmlformats.org/presentationml/2006/main">
  <p:tag name="OTLMARKERSHAPE" val="OTL"/>
</p:tagLst>
</file>

<file path=ppt/tags/tag57.xml><?xml version="1.0" encoding="utf-8"?>
<p:tagLst xmlns:a="http://schemas.openxmlformats.org/drawingml/2006/main" xmlns:r="http://schemas.openxmlformats.org/officeDocument/2006/relationships" xmlns:p="http://schemas.openxmlformats.org/presentationml/2006/main">
  <p:tag name="OTLMARKERSHAPE" val="OTL"/>
</p:tagLst>
</file>

<file path=ppt/tags/tag58.xml><?xml version="1.0" encoding="utf-8"?>
<p:tagLst xmlns:a="http://schemas.openxmlformats.org/drawingml/2006/main" xmlns:r="http://schemas.openxmlformats.org/officeDocument/2006/relationships" xmlns:p="http://schemas.openxmlformats.org/presentationml/2006/main">
  <p:tag name="OTLMARKERSHAPE" val="OTL"/>
</p:tagLst>
</file>

<file path=ppt/tags/tag59.xml><?xml version="1.0" encoding="utf-8"?>
<p:tagLst xmlns:a="http://schemas.openxmlformats.org/drawingml/2006/main" xmlns:r="http://schemas.openxmlformats.org/officeDocument/2006/relationships" xmlns:p="http://schemas.openxmlformats.org/presentationml/2006/main">
  <p:tag name="OTLMARKERSHAPE" val="OTL"/>
</p:tagLst>
</file>

<file path=ppt/tags/tag6.xml><?xml version="1.0" encoding="utf-8"?>
<p:tagLst xmlns:a="http://schemas.openxmlformats.org/drawingml/2006/main" xmlns:r="http://schemas.openxmlformats.org/officeDocument/2006/relationships" xmlns:p="http://schemas.openxmlformats.org/presentationml/2006/main">
  <p:tag name="OTLMARKERSHAPE" val="OTL"/>
</p:tagLst>
</file>

<file path=ppt/tags/tag60.xml><?xml version="1.0" encoding="utf-8"?>
<p:tagLst xmlns:a="http://schemas.openxmlformats.org/drawingml/2006/main" xmlns:r="http://schemas.openxmlformats.org/officeDocument/2006/relationships" xmlns:p="http://schemas.openxmlformats.org/presentationml/2006/main">
  <p:tag name="OTLMARKERSHAPE" val="OTL"/>
</p:tagLst>
</file>

<file path=ppt/tags/tag61.xml><?xml version="1.0" encoding="utf-8"?>
<p:tagLst xmlns:a="http://schemas.openxmlformats.org/drawingml/2006/main" xmlns:r="http://schemas.openxmlformats.org/officeDocument/2006/relationships" xmlns:p="http://schemas.openxmlformats.org/presentationml/2006/main">
  <p:tag name="OTLMARKERSHAPE" val="OTL"/>
</p:tagLst>
</file>

<file path=ppt/tags/tag62.xml><?xml version="1.0" encoding="utf-8"?>
<p:tagLst xmlns:a="http://schemas.openxmlformats.org/drawingml/2006/main" xmlns:r="http://schemas.openxmlformats.org/officeDocument/2006/relationships" xmlns:p="http://schemas.openxmlformats.org/presentationml/2006/main">
  <p:tag name="OTLMARKERSHAPE" val="OTL"/>
</p:tagLst>
</file>

<file path=ppt/tags/tag63.xml><?xml version="1.0" encoding="utf-8"?>
<p:tagLst xmlns:a="http://schemas.openxmlformats.org/drawingml/2006/main" xmlns:r="http://schemas.openxmlformats.org/officeDocument/2006/relationships" xmlns:p="http://schemas.openxmlformats.org/presentationml/2006/main">
  <p:tag name="OTLMARKERSHAPE" val="OTL"/>
</p:tagLst>
</file>

<file path=ppt/tags/tag64.xml><?xml version="1.0" encoding="utf-8"?>
<p:tagLst xmlns:a="http://schemas.openxmlformats.org/drawingml/2006/main" xmlns:r="http://schemas.openxmlformats.org/officeDocument/2006/relationships" xmlns:p="http://schemas.openxmlformats.org/presentationml/2006/main">
  <p:tag name="OTLMARKERSHAPE" val="OTL"/>
</p:tagLst>
</file>

<file path=ppt/tags/tag65.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SIV"/>
  <p:tag name="OTLDATE" val="2020-08-12T23:59:00.0000000"/>
  <p:tag name="OTLPOSITIONONTASK" val="None"/>
  <p:tag name="OTLRELATEDTASKID" val="00000000-0000-0000-0000-000000000000"/>
  <p:tag name="OTLMARKERSHAPE" val="OTL"/>
</p:tagLst>
</file>

<file path=ppt/tags/tag66.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SIV"/>
  <p:tag name="OTLDATE" val="2020-09-10T23:59:00.0000000"/>
  <p:tag name="OTLPOSITIONONTASK" val="None"/>
  <p:tag name="OTLRELATEDTASKID" val="00000000-0000-0000-0000-000000000000"/>
  <p:tag name="OTLMARKERSHAPE" val="OTL"/>
</p:tagLst>
</file>

<file path=ppt/tags/tag67.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SIV"/>
  <p:tag name="OTLDATE" val="2020-09-15T23:59:00.0000000"/>
  <p:tag name="OTLPOSITIONONTASK" val="None"/>
  <p:tag name="OTLRELATEDTASKID" val="00000000-0000-0000-0000-000000000000"/>
  <p:tag name="OTLMARKERSHAPE" val="OTL"/>
</p:tagLst>
</file>

<file path=ppt/tags/tag68.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SIV"/>
  <p:tag name="OTLDATE" val="2020-10-12T23:59:00.0000000"/>
  <p:tag name="OTLPOSITIONONTASK" val="None"/>
  <p:tag name="OTLRELATEDTASKID" val="00000000-0000-0000-0000-000000000000"/>
  <p:tag name="OTLMARKERSHAPE" val="OTL"/>
</p:tagLst>
</file>

<file path=ppt/tags/tag69.xml><?xml version="1.0" encoding="utf-8"?>
<p:tagLst xmlns:a="http://schemas.openxmlformats.org/drawingml/2006/main" xmlns:r="http://schemas.openxmlformats.org/officeDocument/2006/relationships" xmlns:p="http://schemas.openxmlformats.org/presentationml/2006/main">
  <p:tag name="OTLMARKERSHAPE" val="OTL"/>
</p:tagLst>
</file>

<file path=ppt/tags/tag7.xml><?xml version="1.0" encoding="utf-8"?>
<p:tagLst xmlns:a="http://schemas.openxmlformats.org/drawingml/2006/main" xmlns:r="http://schemas.openxmlformats.org/officeDocument/2006/relationships" xmlns:p="http://schemas.openxmlformats.org/presentationml/2006/main">
  <p:tag name="OTLMARKERSHAPE" val="OTL"/>
</p:tagLst>
</file>

<file path=ppt/tags/tag70.xml><?xml version="1.0" encoding="utf-8"?>
<p:tagLst xmlns:a="http://schemas.openxmlformats.org/drawingml/2006/main" xmlns:r="http://schemas.openxmlformats.org/officeDocument/2006/relationships" xmlns:p="http://schemas.openxmlformats.org/presentationml/2006/main">
  <p:tag name="OTLMARKERSHAPE" val="OTL"/>
</p:tagLst>
</file>

<file path=ppt/tags/tag71.xml><?xml version="1.0" encoding="utf-8"?>
<p:tagLst xmlns:a="http://schemas.openxmlformats.org/drawingml/2006/main" xmlns:r="http://schemas.openxmlformats.org/officeDocument/2006/relationships" xmlns:p="http://schemas.openxmlformats.org/presentationml/2006/main">
  <p:tag name="OTLMARKERSHAPE" val="OTL"/>
</p:tagLst>
</file>

<file path=ppt/tags/tag72.xml><?xml version="1.0" encoding="utf-8"?>
<p:tagLst xmlns:a="http://schemas.openxmlformats.org/drawingml/2006/main" xmlns:r="http://schemas.openxmlformats.org/officeDocument/2006/relationships" xmlns:p="http://schemas.openxmlformats.org/presentationml/2006/main">
  <p:tag name="OTLMARKERSHAPE" val="OTL"/>
</p:tagLst>
</file>

<file path=ppt/tags/tag73.xml><?xml version="1.0" encoding="utf-8"?>
<p:tagLst xmlns:a="http://schemas.openxmlformats.org/drawingml/2006/main" xmlns:r="http://schemas.openxmlformats.org/officeDocument/2006/relationships" xmlns:p="http://schemas.openxmlformats.org/presentationml/2006/main">
  <p:tag name="OTLMARKERSHAPE" val="OTL"/>
</p:tagLst>
</file>

<file path=ppt/tags/tag74.xml><?xml version="1.0" encoding="utf-8"?>
<p:tagLst xmlns:a="http://schemas.openxmlformats.org/drawingml/2006/main" xmlns:r="http://schemas.openxmlformats.org/officeDocument/2006/relationships" xmlns:p="http://schemas.openxmlformats.org/presentationml/2006/main">
  <p:tag name="OTLMARKERSHAPE" val="OTL"/>
</p:tagLst>
</file>

<file path=ppt/tags/tag75.xml><?xml version="1.0" encoding="utf-8"?>
<p:tagLst xmlns:a="http://schemas.openxmlformats.org/drawingml/2006/main" xmlns:r="http://schemas.openxmlformats.org/officeDocument/2006/relationships" xmlns:p="http://schemas.openxmlformats.org/presentationml/2006/main">
  <p:tag name="OTLMARKERSHAPE" val="OTL"/>
</p:tagLst>
</file>

<file path=ppt/tags/tag76.xml><?xml version="1.0" encoding="utf-8"?>
<p:tagLst xmlns:a="http://schemas.openxmlformats.org/drawingml/2006/main" xmlns:r="http://schemas.openxmlformats.org/officeDocument/2006/relationships" xmlns:p="http://schemas.openxmlformats.org/presentationml/2006/main">
  <p:tag name="OTLTODAYPOSITION" val="Auto"/>
  <p:tag name="OTLMARKERSHAPE" val="OTL"/>
</p:tagLst>
</file>

<file path=ppt/tags/tag77.xml><?xml version="1.0" encoding="utf-8"?>
<p:tagLst xmlns:a="http://schemas.openxmlformats.org/drawingml/2006/main" xmlns:r="http://schemas.openxmlformats.org/officeDocument/2006/relationships" xmlns:p="http://schemas.openxmlformats.org/presentationml/2006/main">
  <p:tag name="OTLMARKERSHAPE" val="OTL"/>
</p:tagLst>
</file>

<file path=ppt/tags/tag78.xml><?xml version="1.0" encoding="utf-8"?>
<p:tagLst xmlns:a="http://schemas.openxmlformats.org/drawingml/2006/main" xmlns:r="http://schemas.openxmlformats.org/officeDocument/2006/relationships" xmlns:p="http://schemas.openxmlformats.org/presentationml/2006/main">
  <p:tag name="OTLMARKERSHAPE" val="OTL"/>
</p:tagLst>
</file>

<file path=ppt/tags/tag79.xml><?xml version="1.0" encoding="utf-8"?>
<p:tagLst xmlns:a="http://schemas.openxmlformats.org/drawingml/2006/main" xmlns:r="http://schemas.openxmlformats.org/officeDocument/2006/relationships" xmlns:p="http://schemas.openxmlformats.org/presentationml/2006/main">
  <p:tag name="OTLMARKERSHAPE" val="OTL"/>
</p:tagLst>
</file>

<file path=ppt/tags/tag8.xml><?xml version="1.0" encoding="utf-8"?>
<p:tagLst xmlns:a="http://schemas.openxmlformats.org/drawingml/2006/main" xmlns:r="http://schemas.openxmlformats.org/officeDocument/2006/relationships" xmlns:p="http://schemas.openxmlformats.org/presentationml/2006/main">
  <p:tag name="OTLMARKERSHAPE" val="OTL"/>
</p:tagLst>
</file>

<file path=ppt/tags/tag80.xml><?xml version="1.0" encoding="utf-8"?>
<p:tagLst xmlns:a="http://schemas.openxmlformats.org/drawingml/2006/main" xmlns:r="http://schemas.openxmlformats.org/officeDocument/2006/relationships" xmlns:p="http://schemas.openxmlformats.org/presentationml/2006/main">
  <p:tag name="OTLMARKERSHAPE" val="OTL"/>
</p:tagLst>
</file>

<file path=ppt/tags/tag81.xml><?xml version="1.0" encoding="utf-8"?>
<p:tagLst xmlns:a="http://schemas.openxmlformats.org/drawingml/2006/main" xmlns:r="http://schemas.openxmlformats.org/officeDocument/2006/relationships" xmlns:p="http://schemas.openxmlformats.org/presentationml/2006/main">
  <p:tag name="OTLMARKERSHAPE" val="OTL"/>
</p:tagLst>
</file>

<file path=ppt/tags/tag82.xml><?xml version="1.0" encoding="utf-8"?>
<p:tagLst xmlns:a="http://schemas.openxmlformats.org/drawingml/2006/main" xmlns:r="http://schemas.openxmlformats.org/officeDocument/2006/relationships" xmlns:p="http://schemas.openxmlformats.org/presentationml/2006/main">
  <p:tag name="OTLMARKERSHAPE" val="OTL"/>
</p:tagLst>
</file>

<file path=ppt/tags/tag83.xml><?xml version="1.0" encoding="utf-8"?>
<p:tagLst xmlns:a="http://schemas.openxmlformats.org/drawingml/2006/main" xmlns:r="http://schemas.openxmlformats.org/officeDocument/2006/relationships" xmlns:p="http://schemas.openxmlformats.org/presentationml/2006/main">
  <p:tag name="OTLMARKERSHAPE" val="OTL"/>
</p:tagLst>
</file>

<file path=ppt/tags/tag84.xml><?xml version="1.0" encoding="utf-8"?>
<p:tagLst xmlns:a="http://schemas.openxmlformats.org/drawingml/2006/main" xmlns:r="http://schemas.openxmlformats.org/officeDocument/2006/relationships" xmlns:p="http://schemas.openxmlformats.org/presentationml/2006/main">
  <p:tag name="OTLMARKERSHAPE" val="OTL"/>
</p:tagLst>
</file>

<file path=ppt/tags/tag85.xml><?xml version="1.0" encoding="utf-8"?>
<p:tagLst xmlns:a="http://schemas.openxmlformats.org/drawingml/2006/main" xmlns:r="http://schemas.openxmlformats.org/officeDocument/2006/relationships" xmlns:p="http://schemas.openxmlformats.org/presentationml/2006/main">
  <p:tag name="OTLMARKERSHAPE" val="OTL"/>
</p:tagLst>
</file>

<file path=ppt/tags/tag86.xml><?xml version="1.0" encoding="utf-8"?>
<p:tagLst xmlns:a="http://schemas.openxmlformats.org/drawingml/2006/main" xmlns:r="http://schemas.openxmlformats.org/officeDocument/2006/relationships" xmlns:p="http://schemas.openxmlformats.org/presentationml/2006/main">
  <p:tag name="OTLMARKERSHAPE" val="OTL"/>
</p:tagLst>
</file>

<file path=ppt/tags/tag87.xml><?xml version="1.0" encoding="utf-8"?>
<p:tagLst xmlns:a="http://schemas.openxmlformats.org/drawingml/2006/main" xmlns:r="http://schemas.openxmlformats.org/officeDocument/2006/relationships" xmlns:p="http://schemas.openxmlformats.org/presentationml/2006/main">
  <p:tag name="OTLMARKERSHAPE" val="OTL"/>
</p:tagLst>
</file>

<file path=ppt/tags/tag88.xml><?xml version="1.0" encoding="utf-8"?>
<p:tagLst xmlns:a="http://schemas.openxmlformats.org/drawingml/2006/main" xmlns:r="http://schemas.openxmlformats.org/officeDocument/2006/relationships" xmlns:p="http://schemas.openxmlformats.org/presentationml/2006/main">
  <p:tag name="OTLMARKERSHAPE" val="OTL"/>
</p:tagLst>
</file>

<file path=ppt/tags/tag89.xml><?xml version="1.0" encoding="utf-8"?>
<p:tagLst xmlns:a="http://schemas.openxmlformats.org/drawingml/2006/main" xmlns:r="http://schemas.openxmlformats.org/officeDocument/2006/relationships" xmlns:p="http://schemas.openxmlformats.org/presentationml/2006/main">
  <p:tag name="OTLMARKERSHAPE" val="OTL"/>
</p:tagLst>
</file>

<file path=ppt/tags/tag9.xml><?xml version="1.0" encoding="utf-8"?>
<p:tagLst xmlns:a="http://schemas.openxmlformats.org/drawingml/2006/main" xmlns:r="http://schemas.openxmlformats.org/officeDocument/2006/relationships" xmlns:p="http://schemas.openxmlformats.org/presentationml/2006/main">
  <p:tag name="OTLMARKERSHAPE" val="OTL"/>
</p:tagLst>
</file>

<file path=ppt/tags/tag90.xml><?xml version="1.0" encoding="utf-8"?>
<p:tagLst xmlns:a="http://schemas.openxmlformats.org/drawingml/2006/main" xmlns:r="http://schemas.openxmlformats.org/officeDocument/2006/relationships" xmlns:p="http://schemas.openxmlformats.org/presentationml/2006/main">
  <p:tag name="OTLMARKERSHAPE" val="OTL"/>
</p:tagLst>
</file>

<file path=ppt/tags/tag91.xml><?xml version="1.0" encoding="utf-8"?>
<p:tagLst xmlns:a="http://schemas.openxmlformats.org/drawingml/2006/main" xmlns:r="http://schemas.openxmlformats.org/officeDocument/2006/relationships" xmlns:p="http://schemas.openxmlformats.org/presentationml/2006/main">
  <p:tag name="OTLMARKERSHAPE" val="OTL"/>
</p:tagLst>
</file>

<file path=ppt/tags/tag92.xml><?xml version="1.0" encoding="utf-8"?>
<p:tagLst xmlns:a="http://schemas.openxmlformats.org/drawingml/2006/main" xmlns:r="http://schemas.openxmlformats.org/officeDocument/2006/relationships" xmlns:p="http://schemas.openxmlformats.org/presentationml/2006/main">
  <p:tag name="OTLMARKERSHAPE" val="OTL"/>
</p:tagLst>
</file>

<file path=ppt/tags/tag93.xml><?xml version="1.0" encoding="utf-8"?>
<p:tagLst xmlns:a="http://schemas.openxmlformats.org/drawingml/2006/main" xmlns:r="http://schemas.openxmlformats.org/officeDocument/2006/relationships" xmlns:p="http://schemas.openxmlformats.org/presentationml/2006/main">
  <p:tag name="OTLMARKERSHAPE" val="OTL"/>
</p:tagLst>
</file>

<file path=ppt/tags/tag94.xml><?xml version="1.0" encoding="utf-8"?>
<p:tagLst xmlns:a="http://schemas.openxmlformats.org/drawingml/2006/main" xmlns:r="http://schemas.openxmlformats.org/officeDocument/2006/relationships" xmlns:p="http://schemas.openxmlformats.org/presentationml/2006/main">
  <p:tag name="OTLMARKERSHAPE" val="OTL"/>
</p:tagLst>
</file>

<file path=ppt/tags/tag95.xml><?xml version="1.0" encoding="utf-8"?>
<p:tagLst xmlns:a="http://schemas.openxmlformats.org/drawingml/2006/main" xmlns:r="http://schemas.openxmlformats.org/officeDocument/2006/relationships" xmlns:p="http://schemas.openxmlformats.org/presentationml/2006/main">
  <p:tag name="OTLMARKERSHAPE" val="OTL"/>
</p:tagLst>
</file>

<file path=ppt/tags/tag96.xml><?xml version="1.0" encoding="utf-8"?>
<p:tagLst xmlns:a="http://schemas.openxmlformats.org/drawingml/2006/main" xmlns:r="http://schemas.openxmlformats.org/officeDocument/2006/relationships" xmlns:p="http://schemas.openxmlformats.org/presentationml/2006/main">
  <p:tag name="OTLMARKERSHAPE" val="OTL"/>
</p:tagLst>
</file>

<file path=ppt/tags/tag97.xml><?xml version="1.0" encoding="utf-8"?>
<p:tagLst xmlns:a="http://schemas.openxmlformats.org/drawingml/2006/main" xmlns:r="http://schemas.openxmlformats.org/officeDocument/2006/relationships" xmlns:p="http://schemas.openxmlformats.org/presentationml/2006/main">
  <p:tag name="OTLMARKERSHAPE" val="OTL"/>
</p:tagLst>
</file>

<file path=ppt/tags/tag98.xml><?xml version="1.0" encoding="utf-8"?>
<p:tagLst xmlns:a="http://schemas.openxmlformats.org/drawingml/2006/main" xmlns:r="http://schemas.openxmlformats.org/officeDocument/2006/relationships" xmlns:p="http://schemas.openxmlformats.org/presentationml/2006/main">
  <p:tag name="OTLMARKERSHAPE" val="OTL"/>
</p:tagLst>
</file>

<file path=ppt/tags/tag99.xml><?xml version="1.0" encoding="utf-8"?>
<p:tagLst xmlns:a="http://schemas.openxmlformats.org/drawingml/2006/main" xmlns:r="http://schemas.openxmlformats.org/officeDocument/2006/relationships" xmlns:p="http://schemas.openxmlformats.org/presentationml/2006/main">
  <p:tag name="OTLMARKERSHAPE" val="OTL"/>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13439</TotalTime>
  <Words>4712</Words>
  <Application>Microsoft Office PowerPoint</Application>
  <PresentationFormat>On-screen Show (4:3)</PresentationFormat>
  <Paragraphs>728</Paragraphs>
  <Slides>39</Slides>
  <Notes>26</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39</vt:i4>
      </vt:variant>
    </vt:vector>
  </HeadingPairs>
  <TitlesOfParts>
    <vt:vector size="59" baseType="lpstr">
      <vt:lpstr>AdvOT1ef757c0</vt:lpstr>
      <vt:lpstr>AdvOT7d6df7ab.I</vt:lpstr>
      <vt:lpstr>AdvP4114E6</vt:lpstr>
      <vt:lpstr>AdvP479F8A</vt:lpstr>
      <vt:lpstr>Arial</vt:lpstr>
      <vt:lpstr>Bliss-Heavy</vt:lpstr>
      <vt:lpstr>Bliss-Medium</vt:lpstr>
      <vt:lpstr>Bliss-Regular</vt:lpstr>
      <vt:lpstr>Calibri</vt:lpstr>
      <vt:lpstr>Calibri Light</vt:lpstr>
      <vt:lpstr>GaramondThree</vt:lpstr>
      <vt:lpstr>helvetica neue</vt:lpstr>
      <vt:lpstr>LLJGE F+ Adv P A 183</vt:lpstr>
      <vt:lpstr>Minion-Regular</vt:lpstr>
      <vt:lpstr>Open Sans</vt:lpstr>
      <vt:lpstr>Optima</vt:lpstr>
      <vt:lpstr>Segoe UI</vt:lpstr>
      <vt:lpstr>Times New Roman</vt:lpstr>
      <vt:lpstr>TimesNewRomanPS</vt:lpstr>
      <vt:lpstr>Office Theme</vt:lpstr>
      <vt:lpstr>PowerPoint Presentation</vt:lpstr>
      <vt:lpstr>ROSuvastatin Evaluation as a Tuberculosis Treatment Adjunct </vt:lpstr>
      <vt:lpstr>PowerPoint Presentation</vt:lpstr>
      <vt:lpstr>Host Directed Therapy (HDT) for TB </vt:lpstr>
      <vt:lpstr>PowerPoint Presentation</vt:lpstr>
      <vt:lpstr>Statins showed improved outcomes in patients with bacterial infections</vt:lpstr>
      <vt:lpstr>Timeline: Cholesterol, TB and statins</vt:lpstr>
      <vt:lpstr>TACO protein (Coronin-1) prevents phagolysosomal fusion</vt:lpstr>
      <vt:lpstr>Timeline: Cholesterol, Statins and TB</vt:lpstr>
      <vt:lpstr>Cholesterol is essential for growth and virulence of Mtb </vt:lpstr>
      <vt:lpstr>Timeline: Cholesterol, Statins and TB</vt:lpstr>
      <vt:lpstr>Statins mechanism of action in tuberculosis</vt:lpstr>
      <vt:lpstr>In Vitro and In Vivo data supporting the efficacy of Statins against Mtb</vt:lpstr>
      <vt:lpstr>Statins reduce Mtb Viability and work synergistically with anti-TB drugs</vt:lpstr>
      <vt:lpstr>Rosuvastatin and Simvastatin reduced bacillary burden in murine model</vt:lpstr>
      <vt:lpstr>Statin reduced time to culture negative lungs – Dutta 2016</vt:lpstr>
      <vt:lpstr>Statins reduced risk of relapse in a chronic TB mouse model</vt:lpstr>
      <vt:lpstr>Designing a HDT TB trial</vt:lpstr>
      <vt:lpstr>PowerPoint Presentation</vt:lpstr>
      <vt:lpstr>Which Statin? </vt:lpstr>
      <vt:lpstr>The right dose of Rosuvastatin</vt:lpstr>
      <vt:lpstr>What duration of treatment</vt:lpstr>
      <vt:lpstr>Placebo controlled, double blind RCT</vt:lpstr>
      <vt:lpstr>Placebo Controlled Open Label Double Blind RCT </vt:lpstr>
      <vt:lpstr>154 Patients recruited across 5 sites</vt:lpstr>
      <vt:lpstr>PowerPoint Presentation</vt:lpstr>
      <vt:lpstr>PowerPoint Presentation</vt:lpstr>
      <vt:lpstr>Other outcome measures</vt:lpstr>
      <vt:lpstr>Molecular Bacterial Load</vt:lpstr>
      <vt:lpstr>Biomarker Sub-study 1. Blood Metabolomics 2. Plasma Cytokine</vt:lpstr>
      <vt:lpstr>Biomarker Sub-study 3. Whole Blood Transcriptomics</vt:lpstr>
      <vt:lpstr>Biomarker Sub-study 4. Bacterial transcriptome in sputum</vt:lpstr>
      <vt:lpstr>Biomarker Sub-study 5. PET-CT</vt:lpstr>
      <vt:lpstr>PowerPoint Presentation</vt:lpstr>
      <vt:lpstr>PowerPoint Presentation</vt:lpstr>
      <vt:lpstr>PowerPoint Presentation</vt:lpstr>
      <vt:lpstr>Trial Challenges</vt:lpstr>
      <vt:lpstr>Trial Successes</vt:lpstr>
      <vt:lpstr>PowerPoint Presentation</vt:lpstr>
    </vt:vector>
  </TitlesOfParts>
  <Company>The University of Liverpool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Wingfield, Thomas</dc:creator>
  <cp:lastModifiedBy>Gail Cross</cp:lastModifiedBy>
  <cp:revision>140</cp:revision>
  <dcterms:created xsi:type="dcterms:W3CDTF">2017-01-20T11:16:19Z</dcterms:created>
  <dcterms:modified xsi:type="dcterms:W3CDTF">2021-10-20T14:01:47Z</dcterms:modified>
</cp:coreProperties>
</file>