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262" r:id="rId5"/>
    <p:sldId id="257" r:id="rId6"/>
    <p:sldId id="258" r:id="rId7"/>
    <p:sldId id="259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41"/>
    <p:restoredTop sz="94629"/>
  </p:normalViewPr>
  <p:slideViewPr>
    <p:cSldViewPr snapToGrid="0" snapToObjects="1">
      <p:cViewPr varScale="1">
        <p:scale>
          <a:sx n="115" d="100"/>
          <a:sy n="115" d="100"/>
        </p:scale>
        <p:origin x="2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A3497-1CAF-1F42-8A19-D76E82720124}" type="datetimeFigureOut">
              <a:rPr lang="en-US" smtClean="0"/>
              <a:t>6/4/18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377A65-F72A-0346-AC2A-5AFD6EDE3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57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12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0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93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7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4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26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97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61934-72C8-4A45-8A39-4EB244670E8B}" type="datetimeFigureOut">
              <a:rPr lang="en-US" smtClean="0"/>
              <a:t>6/4/18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6F1E8-7D73-024A-87E3-0BD151372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9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5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4.jpeg"/><Relationship Id="rId5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5.jpeg"/><Relationship Id="rId5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6.jpeg"/><Relationship Id="rId5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7.jpeg"/><Relationship Id="rId5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5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9.jpeg"/><Relationship Id="rId5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5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1.jpeg"/><Relationship Id="rId5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jpeg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5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00"/>
    </mc:Choice>
    <mc:Fallback>
      <p:transition spd="slow" advTm="62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9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60"/>
    </mc:Choice>
    <mc:Fallback>
      <p:transition spd="slow" advTm="47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8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916"/>
    </mc:Choice>
    <mc:Fallback>
      <p:transition spd="slow" advTm="12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20"/>
    </mc:Choice>
    <mc:Fallback>
      <p:transition spd="slow" advTm="7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6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66"/>
    </mc:Choice>
    <mc:Fallback>
      <p:transition spd="slow" advTm="69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672"/>
    </mc:Choice>
    <mc:Fallback>
      <p:transition spd="slow" advTm="111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3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4"/>
    </mc:Choice>
    <mc:Fallback>
      <p:transition spd="slow" advTm="56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5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47"/>
    </mc:Choice>
    <mc:Fallback>
      <p:transition spd="slow" advTm="28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6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717"/>
    </mc:Choice>
    <mc:Fallback>
      <p:transition spd="slow" advTm="8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311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95"/>
    </mc:Choice>
    <mc:Fallback>
      <p:transition spd="slow" advTm="9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6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10"/>
    </mc:Choice>
    <mc:Fallback>
      <p:transition spd="slow" advTm="3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87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5"/>
    </mc:Choice>
    <mc:Fallback>
      <p:transition spd="slow" advTm="1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9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6"/>
    </mc:Choice>
    <mc:Fallback>
      <p:transition spd="slow" advTm="37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77"/>
    </mc:Choice>
    <mc:Fallback>
      <p:transition spd="slow" advTm="18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9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9"/>
    </mc:Choice>
    <mc:Fallback>
      <p:transition spd="slow" advTm="35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1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41"/>
    </mc:Choice>
    <mc:Fallback>
      <p:transition spd="slow" advTm="91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3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65"/>
    </mc:Choice>
    <mc:Fallback>
      <p:transition spd="slow" advTm="51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4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01"/>
    </mc:Choice>
    <mc:Fallback>
      <p:transition spd="slow" advTm="43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17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78"/>
    </mc:Choice>
    <mc:Fallback>
      <p:transition spd="slow" advTm="3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81"/>
    </mc:Choice>
    <mc:Fallback>
      <p:transition spd="slow" advTm="13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Macintosh PowerPoint</Application>
  <PresentationFormat>Widescreen</PresentationFormat>
  <Paragraphs>0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Sinha, Ian</dc:creator>
  <cp:lastModifiedBy>Sinha, Ian</cp:lastModifiedBy>
  <cp:revision>3</cp:revision>
  <dcterms:created xsi:type="dcterms:W3CDTF">2018-06-04T19:36:53Z</dcterms:created>
  <dcterms:modified xsi:type="dcterms:W3CDTF">2018-06-04T20:18:41Z</dcterms:modified>
</cp:coreProperties>
</file>