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1"/>
    <p:restoredTop sz="94646"/>
  </p:normalViewPr>
  <p:slideViewPr>
    <p:cSldViewPr snapToGrid="0" snapToObjects="1">
      <p:cViewPr varScale="1">
        <p:scale>
          <a:sx n="84" d="100"/>
          <a:sy n="84" d="100"/>
        </p:scale>
        <p:origin x="200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A69F8-8A86-8946-B315-35F0B7782F3D}" type="datetimeFigureOut">
              <a:rPr lang="en-US" smtClean="0"/>
              <a:t>3/2/18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B3800-6FD7-2646-A504-139F626B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5D5E-EB74-AA4D-AB3C-D340B69939EB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E78-2B85-9641-A5E6-A618451F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2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5D5E-EB74-AA4D-AB3C-D340B69939EB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E78-2B85-9641-A5E6-A618451F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4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5D5E-EB74-AA4D-AB3C-D340B69939EB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E78-2B85-9641-A5E6-A618451F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5D5E-EB74-AA4D-AB3C-D340B69939EB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E78-2B85-9641-A5E6-A618451F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7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5D5E-EB74-AA4D-AB3C-D340B69939EB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E78-2B85-9641-A5E6-A618451F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5D5E-EB74-AA4D-AB3C-D340B69939EB}" type="datetimeFigureOut">
              <a:rPr lang="en-US" smtClean="0"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E78-2B85-9641-A5E6-A618451F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4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5D5E-EB74-AA4D-AB3C-D340B69939EB}" type="datetimeFigureOut">
              <a:rPr lang="en-US" smtClean="0"/>
              <a:t>3/2/18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E78-2B85-9641-A5E6-A618451F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5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5D5E-EB74-AA4D-AB3C-D340B69939EB}" type="datetimeFigureOut">
              <a:rPr lang="en-US" smtClean="0"/>
              <a:t>3/2/18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E78-2B85-9641-A5E6-A618451F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5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5D5E-EB74-AA4D-AB3C-D340B69939EB}" type="datetimeFigureOut">
              <a:rPr lang="en-US" smtClean="0"/>
              <a:t>3/2/18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E78-2B85-9641-A5E6-A618451F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5D5E-EB74-AA4D-AB3C-D340B69939EB}" type="datetimeFigureOut">
              <a:rPr lang="en-US" smtClean="0"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E78-2B85-9641-A5E6-A618451F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3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5D5E-EB74-AA4D-AB3C-D340B69939EB}" type="datetimeFigureOut">
              <a:rPr lang="en-US" smtClean="0"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1E78-2B85-9641-A5E6-A618451F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5D5E-EB74-AA4D-AB3C-D340B69939EB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31E78-2B85-9641-A5E6-A618451F6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4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4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1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5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5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9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1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1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4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5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Sinha, Ian</dc:creator>
  <cp:lastModifiedBy>Sinha, Ian</cp:lastModifiedBy>
  <cp:revision>1</cp:revision>
  <dcterms:created xsi:type="dcterms:W3CDTF">2018-03-02T23:51:28Z</dcterms:created>
  <dcterms:modified xsi:type="dcterms:W3CDTF">2018-03-02T23:58:46Z</dcterms:modified>
</cp:coreProperties>
</file>